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72CB6-DBAA-42B2-8FC9-7916F894C9D5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1F30E-B6E0-49CC-9D49-D5DF3515903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Résultat de recherche d'images pour &quot;convigam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Résultat de recherche d'images pour &quot;convigam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Résultat de recherche d'images pour &quot;convigam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2" name="AutoShape 8" descr="Résultat de recherche d'images pour &quot;convigame&quot;"/>
          <p:cNvSpPr>
            <a:spLocks noChangeAspect="1" noChangeArrowheads="1"/>
          </p:cNvSpPr>
          <p:nvPr/>
        </p:nvSpPr>
        <p:spPr bwMode="auto">
          <a:xfrm>
            <a:off x="155575" y="-808038"/>
            <a:ext cx="2000250" cy="1685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276" name="Picture 12" descr="Image associé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329" y="188640"/>
            <a:ext cx="2318431" cy="936103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2123728" y="1052736"/>
            <a:ext cx="6732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accent6">
                    <a:lumMod val="75000"/>
                  </a:schemeClr>
                </a:solidFill>
              </a:rPr>
              <a:t>Participez à un challenge exceptionnel :</a:t>
            </a:r>
          </a:p>
          <a:p>
            <a:r>
              <a:rPr lang="fr-FR" sz="3000" b="1" dirty="0" smtClean="0">
                <a:solidFill>
                  <a:schemeClr val="accent6">
                    <a:lumMod val="75000"/>
                  </a:schemeClr>
                </a:solidFill>
              </a:rPr>
              <a:t>Une compétition sportive et conviviale !!</a:t>
            </a:r>
            <a:endParaRPr lang="fr-FR" sz="3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827584" y="2276872"/>
            <a:ext cx="32403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</a:t>
            </a:r>
            <a:r>
              <a:rPr lang="fr-FR" b="1" dirty="0" err="1" smtClean="0">
                <a:solidFill>
                  <a:schemeClr val="accent6">
                    <a:lumMod val="75000"/>
                  </a:schemeClr>
                </a:solidFill>
              </a:rPr>
              <a:t>convigames</a:t>
            </a:r>
            <a:r>
              <a:rPr lang="fr-FR" dirty="0" smtClean="0"/>
              <a:t>,</a:t>
            </a:r>
          </a:p>
          <a:p>
            <a:r>
              <a:rPr lang="fr-FR" dirty="0" smtClean="0"/>
              <a:t>ce sont 3 sports en compétition pour plus de défi :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sz="2500" dirty="0" smtClean="0"/>
              <a:t>le foot 5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</a:pPr>
            <a:r>
              <a:rPr lang="fr-FR" sz="2500" dirty="0" smtClean="0"/>
              <a:t> </a:t>
            </a:r>
            <a:r>
              <a:rPr lang="fr-FR" sz="2500" i="1" dirty="0" smtClean="0"/>
              <a:t>sport 2 choisi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</a:pPr>
            <a:r>
              <a:rPr lang="fr-FR" sz="2500" i="1" dirty="0" smtClean="0"/>
              <a:t> sport 3 choisi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fr-FR" dirty="0" smtClean="0"/>
              <a:t>sur 3 jours pour plus plaisir :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</a:pPr>
            <a:r>
              <a:rPr lang="fr-FR" sz="2500" dirty="0" smtClean="0"/>
              <a:t> les </a:t>
            </a:r>
            <a:r>
              <a:rPr lang="fr-FR" sz="2500" b="1" dirty="0" smtClean="0">
                <a:solidFill>
                  <a:schemeClr val="accent6">
                    <a:lumMod val="75000"/>
                  </a:schemeClr>
                </a:solidFill>
              </a:rPr>
              <a:t>13/14/15 mai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endParaRPr lang="fr-FR" dirty="0" smtClean="0"/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Préparez vos entraînements sportifs et de convivialité, 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et portez haut les couleurs </a:t>
            </a:r>
            <a:b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de votre centre !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endParaRPr lang="fr-FR" i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5220072" y="5229200"/>
            <a:ext cx="3528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b="1" dirty="0" smtClean="0"/>
              <a:t>Renseignements et inscriptions :</a:t>
            </a:r>
          </a:p>
          <a:p>
            <a:r>
              <a:rPr lang="fr-FR" sz="1500" i="1" dirty="0" smtClean="0"/>
              <a:t>Centre sportif XX</a:t>
            </a:r>
          </a:p>
          <a:p>
            <a:r>
              <a:rPr lang="fr-FR" sz="1500" i="1" dirty="0" smtClean="0"/>
              <a:t>Adresse</a:t>
            </a:r>
          </a:p>
          <a:p>
            <a:r>
              <a:rPr lang="fr-FR" sz="1500" i="1" dirty="0" smtClean="0"/>
              <a:t>Téléphone – Mail de contact</a:t>
            </a:r>
          </a:p>
          <a:p>
            <a:r>
              <a:rPr lang="fr-FR" sz="1500" i="1" dirty="0" smtClean="0"/>
              <a:t>Site Web</a:t>
            </a:r>
          </a:p>
          <a:p>
            <a:r>
              <a:rPr lang="fr-FR" sz="1500" dirty="0" smtClean="0"/>
              <a:t>Un centre du réseau </a:t>
            </a:r>
            <a:r>
              <a:rPr lang="fr-FR" sz="1500" dirty="0" err="1" smtClean="0"/>
              <a:t>Convi’Sports</a:t>
            </a:r>
            <a:endParaRPr lang="fr-FR" sz="1500" dirty="0"/>
          </a:p>
        </p:txBody>
      </p:sp>
      <p:pic>
        <p:nvPicPr>
          <p:cNvPr id="11278" name="Picture 14" descr="Résultat de recherche d'images pour &quot;sport&quot;"/>
          <p:cNvPicPr>
            <a:picLocks noChangeAspect="1" noChangeArrowheads="1"/>
          </p:cNvPicPr>
          <p:nvPr/>
        </p:nvPicPr>
        <p:blipFill>
          <a:blip r:embed="rId3" cstate="print"/>
          <a:srcRect t="14970" b="10179"/>
          <a:stretch>
            <a:fillRect/>
          </a:stretch>
        </p:blipFill>
        <p:spPr bwMode="auto">
          <a:xfrm>
            <a:off x="4211960" y="2708920"/>
            <a:ext cx="4552950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82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Editis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jbesne</dc:creator>
  <cp:lastModifiedBy>jbesne</cp:lastModifiedBy>
  <cp:revision>4</cp:revision>
  <dcterms:created xsi:type="dcterms:W3CDTF">2018-07-30T09:40:17Z</dcterms:created>
  <dcterms:modified xsi:type="dcterms:W3CDTF">2018-07-30T10:09:51Z</dcterms:modified>
</cp:coreProperties>
</file>