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2" autoAdjust="0"/>
    <p:restoredTop sz="94686" autoAdjust="0"/>
  </p:normalViewPr>
  <p:slideViewPr>
    <p:cSldViewPr>
      <p:cViewPr varScale="1">
        <p:scale>
          <a:sx n="84" d="100"/>
          <a:sy n="84" d="100"/>
        </p:scale>
        <p:origin x="-1402" y="-62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2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Sous-titr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fr-FR" smtClean="0"/>
              <a:t>Cliquez pour modifier le style des sous-titres du masque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vertical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4" name="Espace réservé du contenu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5" name="Espace réservé du texte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6" name="Espace réservé du contenu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7" name="Espace réservé de la date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8" name="Espace réservé du pied de page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e la date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4" name="Espace réservé du pied de page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3" name="Espace réservé du pied de page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contenu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pour une image 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fr-FR" smtClean="0"/>
              <a:t>Cliquez pour modifier les styles du texte du masque</a:t>
            </a:r>
          </a:p>
        </p:txBody>
      </p:sp>
      <p:sp>
        <p:nvSpPr>
          <p:cNvPr id="5" name="Espace réservé de la date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 smtClean="0"/>
              <a:t>Cliquez pour modifier le style du titre</a:t>
            </a:r>
            <a:endParaRPr lang="fr-FR"/>
          </a:p>
        </p:txBody>
      </p:sp>
      <p:sp>
        <p:nvSpPr>
          <p:cNvPr id="3" name="Espace réservé du texte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 smtClean="0"/>
              <a:t>Cliquez pour modifier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FR"/>
          </a:p>
        </p:txBody>
      </p:sp>
      <p:sp>
        <p:nvSpPr>
          <p:cNvPr id="4" name="Espace réservé de la date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F72CB6-DBAA-42B2-8FC9-7916F894C9D5}" type="datetimeFigureOut">
              <a:rPr lang="fr-FR" smtClean="0"/>
              <a:t>30/07/2018</a:t>
            </a:fld>
            <a:endParaRPr lang="fr-FR"/>
          </a:p>
        </p:txBody>
      </p:sp>
      <p:sp>
        <p:nvSpPr>
          <p:cNvPr id="5" name="Espace réservé du pied de page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9C1F30E-B6E0-49CC-9D49-D5DF3515903A}" type="slidenum">
              <a:rPr lang="fr-FR" smtClean="0"/>
              <a:t>‹N°›</a:t>
            </a:fld>
            <a:endParaRPr lang="fr-FR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6" name="AutoShape 2" descr="Résultat de recherche d'images pour &quot;convigame&quot;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fr-FR"/>
          </a:p>
        </p:txBody>
      </p:sp>
      <p:sp>
        <p:nvSpPr>
          <p:cNvPr id="11268" name="AutoShape 4" descr="Résultat de recherche d'images pour &quot;convigame&quot;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fr-FR"/>
          </a:p>
        </p:txBody>
      </p:sp>
      <p:sp>
        <p:nvSpPr>
          <p:cNvPr id="11270" name="AutoShape 6" descr="Résultat de recherche d'images pour &quot;convigame&quot;"/>
          <p:cNvSpPr>
            <a:spLocks noChangeAspect="1" noChangeArrowheads="1"/>
          </p:cNvSpPr>
          <p:nvPr/>
        </p:nvSpPr>
        <p:spPr bwMode="auto">
          <a:xfrm>
            <a:off x="155575" y="-144463"/>
            <a:ext cx="304800" cy="304801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fr-FR"/>
          </a:p>
        </p:txBody>
      </p:sp>
      <p:sp>
        <p:nvSpPr>
          <p:cNvPr id="11272" name="AutoShape 8" descr="Résultat de recherche d'images pour &quot;convigame&quot;"/>
          <p:cNvSpPr>
            <a:spLocks noChangeAspect="1" noChangeArrowheads="1"/>
          </p:cNvSpPr>
          <p:nvPr/>
        </p:nvSpPr>
        <p:spPr bwMode="auto">
          <a:xfrm>
            <a:off x="155575" y="-808038"/>
            <a:ext cx="2000250" cy="168592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fr-FR"/>
          </a:p>
        </p:txBody>
      </p:sp>
      <p:pic>
        <p:nvPicPr>
          <p:cNvPr id="11276" name="Picture 12" descr="Image associée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93329" y="188640"/>
            <a:ext cx="2318431" cy="936103"/>
          </a:xfrm>
          <a:prstGeom prst="rect">
            <a:avLst/>
          </a:prstGeom>
          <a:noFill/>
        </p:spPr>
      </p:pic>
      <p:sp>
        <p:nvSpPr>
          <p:cNvPr id="11" name="ZoneTexte 10"/>
          <p:cNvSpPr txBox="1"/>
          <p:nvPr/>
        </p:nvSpPr>
        <p:spPr>
          <a:xfrm>
            <a:off x="2123728" y="1052736"/>
            <a:ext cx="6732240" cy="1015663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3000" b="1" dirty="0" smtClean="0">
                <a:solidFill>
                  <a:schemeClr val="accent6">
                    <a:lumMod val="75000"/>
                  </a:schemeClr>
                </a:solidFill>
              </a:rPr>
              <a:t>Participez à un challenge exceptionnel :</a:t>
            </a:r>
          </a:p>
          <a:p>
            <a:r>
              <a:rPr lang="fr-FR" sz="3000" b="1" dirty="0" smtClean="0">
                <a:solidFill>
                  <a:schemeClr val="accent6">
                    <a:lumMod val="75000"/>
                  </a:schemeClr>
                </a:solidFill>
              </a:rPr>
              <a:t>Une compétition sportive et conviviale !!</a:t>
            </a:r>
            <a:endParaRPr lang="fr-FR" sz="3000" dirty="0"/>
          </a:p>
        </p:txBody>
      </p:sp>
      <p:sp>
        <p:nvSpPr>
          <p:cNvPr id="12" name="ZoneTexte 11"/>
          <p:cNvSpPr txBox="1"/>
          <p:nvPr/>
        </p:nvSpPr>
        <p:spPr>
          <a:xfrm>
            <a:off x="827584" y="2276872"/>
            <a:ext cx="3240360" cy="440120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dirty="0" smtClean="0"/>
              <a:t>Les </a:t>
            </a:r>
            <a:r>
              <a:rPr lang="fr-FR" b="1" dirty="0" err="1" smtClean="0">
                <a:solidFill>
                  <a:schemeClr val="accent6">
                    <a:lumMod val="75000"/>
                  </a:schemeClr>
                </a:solidFill>
              </a:rPr>
              <a:t>convigames</a:t>
            </a:r>
            <a:r>
              <a:rPr lang="fr-FR" dirty="0" smtClean="0"/>
              <a:t>,</a:t>
            </a:r>
          </a:p>
          <a:p>
            <a:r>
              <a:rPr lang="fr-FR" dirty="0" smtClean="0"/>
              <a:t>ce sont 3 sports en compétition pour plus de défi :</a:t>
            </a:r>
          </a:p>
          <a:p>
            <a:pPr>
              <a:buClr>
                <a:schemeClr val="accent6">
                  <a:lumMod val="75000"/>
                </a:schemeClr>
              </a:buClr>
              <a:buFont typeface="Arial" pitchFamily="34" charset="0"/>
              <a:buChar char="•"/>
            </a:pPr>
            <a:r>
              <a:rPr lang="fr-FR" dirty="0" smtClean="0"/>
              <a:t> </a:t>
            </a:r>
            <a:r>
              <a:rPr lang="fr-FR" sz="2500" dirty="0" smtClean="0"/>
              <a:t>le foot 5</a:t>
            </a:r>
          </a:p>
          <a:p>
            <a:pPr>
              <a:buClr>
                <a:schemeClr val="accent6">
                  <a:lumMod val="75000"/>
                </a:schemeClr>
              </a:buClr>
              <a:buFont typeface="Arial" pitchFamily="34" charset="0"/>
              <a:buChar char="•"/>
            </a:pPr>
            <a:r>
              <a:rPr lang="fr-FR" sz="2500" dirty="0" smtClean="0"/>
              <a:t> </a:t>
            </a:r>
            <a:r>
              <a:rPr lang="fr-FR" sz="2500" i="1" dirty="0" smtClean="0"/>
              <a:t>sport 2 choisi</a:t>
            </a:r>
          </a:p>
          <a:p>
            <a:pPr>
              <a:buClr>
                <a:schemeClr val="accent6">
                  <a:lumMod val="75000"/>
                </a:schemeClr>
              </a:buClr>
              <a:buFont typeface="Arial" pitchFamily="34" charset="0"/>
              <a:buChar char="•"/>
            </a:pPr>
            <a:r>
              <a:rPr lang="fr-FR" sz="2500" i="1" dirty="0" smtClean="0"/>
              <a:t> sport 3 choisi</a:t>
            </a:r>
          </a:p>
          <a:p>
            <a:pPr>
              <a:buClr>
                <a:schemeClr val="accent6">
                  <a:lumMod val="75000"/>
                </a:schemeClr>
              </a:buClr>
            </a:pPr>
            <a:r>
              <a:rPr lang="fr-FR" dirty="0" smtClean="0"/>
              <a:t>sur 3 jours pour plus plaisir :</a:t>
            </a:r>
          </a:p>
          <a:p>
            <a:pPr>
              <a:buClr>
                <a:schemeClr val="accent6">
                  <a:lumMod val="75000"/>
                </a:schemeClr>
              </a:buClr>
              <a:buFont typeface="Arial" pitchFamily="34" charset="0"/>
              <a:buChar char="•"/>
            </a:pPr>
            <a:r>
              <a:rPr lang="fr-FR" sz="2500" dirty="0" smtClean="0"/>
              <a:t> les </a:t>
            </a:r>
            <a:r>
              <a:rPr lang="fr-FR" sz="2500" b="1" dirty="0" smtClean="0">
                <a:solidFill>
                  <a:schemeClr val="accent6">
                    <a:lumMod val="75000"/>
                  </a:schemeClr>
                </a:solidFill>
              </a:rPr>
              <a:t>13/14/15 mai</a:t>
            </a:r>
          </a:p>
          <a:p>
            <a:pPr>
              <a:buClr>
                <a:schemeClr val="accent6">
                  <a:lumMod val="75000"/>
                </a:schemeClr>
              </a:buClr>
            </a:pPr>
            <a:endParaRPr lang="fr-FR" dirty="0" smtClean="0"/>
          </a:p>
          <a:p>
            <a:pPr>
              <a:buClr>
                <a:schemeClr val="accent6">
                  <a:lumMod val="75000"/>
                </a:schemeClr>
              </a:buClr>
            </a:pPr>
            <a:r>
              <a:rPr lang="fr-FR" b="1" dirty="0" smtClean="0">
                <a:solidFill>
                  <a:schemeClr val="accent6">
                    <a:lumMod val="75000"/>
                  </a:schemeClr>
                </a:solidFill>
              </a:rPr>
              <a:t>Préparez vos entraînements sportifs et de convivialité, </a:t>
            </a:r>
          </a:p>
          <a:p>
            <a:pPr>
              <a:buClr>
                <a:schemeClr val="accent6">
                  <a:lumMod val="75000"/>
                </a:schemeClr>
              </a:buClr>
            </a:pPr>
            <a:r>
              <a:rPr lang="fr-FR" b="1" dirty="0" smtClean="0">
                <a:solidFill>
                  <a:schemeClr val="accent6">
                    <a:lumMod val="75000"/>
                  </a:schemeClr>
                </a:solidFill>
              </a:rPr>
              <a:t>et portez haut les couleurs </a:t>
            </a:r>
            <a:br>
              <a:rPr lang="fr-FR" b="1" dirty="0" smtClean="0">
                <a:solidFill>
                  <a:schemeClr val="accent6">
                    <a:lumMod val="75000"/>
                  </a:schemeClr>
                </a:solidFill>
              </a:rPr>
            </a:br>
            <a:r>
              <a:rPr lang="fr-FR" b="1" dirty="0" smtClean="0">
                <a:solidFill>
                  <a:schemeClr val="accent6">
                    <a:lumMod val="75000"/>
                  </a:schemeClr>
                </a:solidFill>
              </a:rPr>
              <a:t>de votre centre !</a:t>
            </a:r>
          </a:p>
          <a:p>
            <a:pPr>
              <a:buClr>
                <a:schemeClr val="accent6">
                  <a:lumMod val="75000"/>
                </a:schemeClr>
              </a:buClr>
            </a:pPr>
            <a:endParaRPr lang="fr-FR" i="1" dirty="0"/>
          </a:p>
        </p:txBody>
      </p:sp>
      <p:sp>
        <p:nvSpPr>
          <p:cNvPr id="13" name="ZoneTexte 12"/>
          <p:cNvSpPr txBox="1"/>
          <p:nvPr/>
        </p:nvSpPr>
        <p:spPr>
          <a:xfrm>
            <a:off x="5220072" y="5229200"/>
            <a:ext cx="3528392" cy="147732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fr-FR" sz="1500" b="1" dirty="0" smtClean="0"/>
              <a:t>Renseignements et inscriptions :</a:t>
            </a:r>
          </a:p>
          <a:p>
            <a:r>
              <a:rPr lang="fr-FR" sz="1500" i="1" dirty="0" smtClean="0"/>
              <a:t>Centre sportif XX</a:t>
            </a:r>
          </a:p>
          <a:p>
            <a:r>
              <a:rPr lang="fr-FR" sz="1500" i="1" dirty="0" smtClean="0"/>
              <a:t>Adresse</a:t>
            </a:r>
          </a:p>
          <a:p>
            <a:r>
              <a:rPr lang="fr-FR" sz="1500" i="1" dirty="0" smtClean="0"/>
              <a:t>Téléphone – Mail de contact</a:t>
            </a:r>
          </a:p>
          <a:p>
            <a:r>
              <a:rPr lang="fr-FR" sz="1500" i="1" dirty="0" smtClean="0"/>
              <a:t>Site Web</a:t>
            </a:r>
          </a:p>
          <a:p>
            <a:r>
              <a:rPr lang="fr-FR" sz="1500" dirty="0" smtClean="0"/>
              <a:t>Un centre du réseau </a:t>
            </a:r>
            <a:r>
              <a:rPr lang="fr-FR" sz="1500" dirty="0" err="1" smtClean="0"/>
              <a:t>Convi’Sports</a:t>
            </a:r>
            <a:endParaRPr lang="fr-FR" sz="1500" dirty="0"/>
          </a:p>
        </p:txBody>
      </p:sp>
      <p:pic>
        <p:nvPicPr>
          <p:cNvPr id="11278" name="Picture 14" descr="Résultat de recherche d'images pour &quot;sport&quot;"/>
          <p:cNvPicPr>
            <a:picLocks noChangeAspect="1" noChangeArrowheads="1"/>
          </p:cNvPicPr>
          <p:nvPr/>
        </p:nvPicPr>
        <p:blipFill>
          <a:blip r:embed="rId3" cstate="print"/>
          <a:srcRect t="14970" b="10179"/>
          <a:stretch>
            <a:fillRect/>
          </a:stretch>
        </p:blipFill>
        <p:spPr bwMode="auto">
          <a:xfrm>
            <a:off x="4211960" y="2708920"/>
            <a:ext cx="4552950" cy="2160240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29</TotalTime>
  <Words>82</Words>
  <Application>Microsoft Office PowerPoint</Application>
  <PresentationFormat>Affichage à l'écran (4:3)</PresentationFormat>
  <Paragraphs>18</Paragraphs>
  <Slides>1</Slides>
  <Notes>0</Notes>
  <HiddenSlides>0</HiddenSlides>
  <MMClips>0</MMClips>
  <ScaleCrop>false</ScaleCrop>
  <HeadingPairs>
    <vt:vector size="4" baseType="variant">
      <vt:variant>
        <vt:lpstr>Thème</vt:lpstr>
      </vt:variant>
      <vt:variant>
        <vt:i4>1</vt:i4>
      </vt:variant>
      <vt:variant>
        <vt:lpstr>Titres des diapositives</vt:lpstr>
      </vt:variant>
      <vt:variant>
        <vt:i4>1</vt:i4>
      </vt:variant>
    </vt:vector>
  </HeadingPairs>
  <TitlesOfParts>
    <vt:vector size="2" baseType="lpstr">
      <vt:lpstr>Thème Office</vt:lpstr>
      <vt:lpstr>Diapositive 1</vt:lpstr>
    </vt:vector>
  </TitlesOfParts>
  <Company>Editis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Diapositive 1</dc:title>
  <dc:creator>jbesne</dc:creator>
  <cp:lastModifiedBy>jbesne</cp:lastModifiedBy>
  <cp:revision>4</cp:revision>
  <dcterms:created xsi:type="dcterms:W3CDTF">2018-07-30T09:40:17Z</dcterms:created>
  <dcterms:modified xsi:type="dcterms:W3CDTF">2018-07-30T10:09:51Z</dcterms:modified>
</cp:coreProperties>
</file>

<file path=docProps/thumbnail.jpeg>
</file>