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7" r:id="rId2"/>
    <p:sldId id="262" r:id="rId3"/>
    <p:sldId id="258" r:id="rId4"/>
    <p:sldId id="265" r:id="rId5"/>
  </p:sldIdLst>
  <p:sldSz cx="18288000" cy="10287000"/>
  <p:notesSz cx="10287000" cy="1828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D400"/>
    <a:srgbClr val="423421"/>
    <a:srgbClr val="FDEED6"/>
    <a:srgbClr val="433A29"/>
    <a:srgbClr val="473E25"/>
    <a:srgbClr val="463026"/>
    <a:srgbClr val="663300"/>
    <a:srgbClr val="4641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610" y="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57700" cy="9144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826621" y="0"/>
            <a:ext cx="4457700" cy="9144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167BA8-B6FA-49F1-9F8B-CC8B60F436F2}" type="datetimeFigureOut">
              <a:rPr lang="fr-FR" smtClean="0"/>
              <a:t>30/07/2018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17370779"/>
            <a:ext cx="4457700" cy="914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826621" y="17370779"/>
            <a:ext cx="4457700" cy="914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CA875C-4601-41AF-B881-8D85F1059C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92831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7/30/2018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176812" y="1943100"/>
            <a:ext cx="15111188" cy="164592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7/30/2018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176812" y="1943100"/>
            <a:ext cx="15111188" cy="164592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7/30/2018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176812" y="1943100"/>
            <a:ext cx="15111188" cy="164592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7/30/2018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7/30/2018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4400" y="2366010"/>
            <a:ext cx="1645920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7/30/2018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3302655" y="0"/>
            <a:ext cx="14985365" cy="10287000"/>
          </a:xfrm>
          <a:custGeom>
            <a:avLst/>
            <a:gdLst/>
            <a:ahLst/>
            <a:cxnLst/>
            <a:rect l="l" t="t" r="r" b="b"/>
            <a:pathLst>
              <a:path w="14985365" h="10287000">
                <a:moveTo>
                  <a:pt x="14985344" y="10286999"/>
                </a:moveTo>
                <a:lnTo>
                  <a:pt x="0" y="10286999"/>
                </a:lnTo>
                <a:lnTo>
                  <a:pt x="13330452" y="0"/>
                </a:lnTo>
                <a:lnTo>
                  <a:pt x="14582674" y="0"/>
                </a:lnTo>
                <a:lnTo>
                  <a:pt x="14985345" y="521793"/>
                </a:lnTo>
                <a:lnTo>
                  <a:pt x="14985344" y="10286999"/>
                </a:lnTo>
                <a:close/>
              </a:path>
            </a:pathLst>
          </a:custGeom>
          <a:solidFill>
            <a:srgbClr val="608E6B">
              <a:alpha val="9803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830" y="6515099"/>
            <a:ext cx="11644934" cy="1219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173" y="555264"/>
            <a:ext cx="7910752" cy="4588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11"/>
          <a:stretch/>
        </p:blipFill>
        <p:spPr bwMode="auto">
          <a:xfrm>
            <a:off x="1600200" y="7124700"/>
            <a:ext cx="4563591" cy="1447800"/>
          </a:xfrm>
          <a:prstGeom prst="snipRoundRect">
            <a:avLst>
              <a:gd name="adj1" fmla="val 16667"/>
              <a:gd name="adj2" fmla="val 3196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71692" y="342900"/>
            <a:ext cx="8030508" cy="63222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fr-FR" sz="4000" b="1" spc="600" dirty="0" smtClean="0">
                <a:solidFill>
                  <a:srgbClr val="FFFFFF"/>
                </a:solidFill>
                <a:latin typeface="Trebuchet MS" panose="020B0603020202020204" pitchFamily="34" charset="0"/>
                <a:cs typeface="Verdana"/>
              </a:rPr>
              <a:t>Conditions du challenge</a:t>
            </a:r>
            <a:endParaRPr sz="4000" b="1" spc="600" dirty="0">
              <a:latin typeface="Trebuchet MS" panose="020B0603020202020204" pitchFamily="34" charset="0"/>
              <a:cs typeface="Verdana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302655" y="0"/>
            <a:ext cx="14985365" cy="10287000"/>
          </a:xfrm>
          <a:custGeom>
            <a:avLst/>
            <a:gdLst/>
            <a:ahLst/>
            <a:cxnLst/>
            <a:rect l="l" t="t" r="r" b="b"/>
            <a:pathLst>
              <a:path w="14985365" h="10287000">
                <a:moveTo>
                  <a:pt x="14985344" y="10286999"/>
                </a:moveTo>
                <a:lnTo>
                  <a:pt x="0" y="10286999"/>
                </a:lnTo>
                <a:lnTo>
                  <a:pt x="13330452" y="0"/>
                </a:lnTo>
                <a:lnTo>
                  <a:pt x="14582675" y="0"/>
                </a:lnTo>
                <a:lnTo>
                  <a:pt x="14985345" y="521792"/>
                </a:lnTo>
                <a:lnTo>
                  <a:pt x="14985344" y="10286999"/>
                </a:lnTo>
                <a:close/>
              </a:path>
            </a:pathLst>
          </a:custGeom>
          <a:solidFill>
            <a:srgbClr val="608E6B">
              <a:alpha val="9803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288"/>
          <a:stretch/>
        </p:blipFill>
        <p:spPr bwMode="auto">
          <a:xfrm>
            <a:off x="4876800" y="1650107"/>
            <a:ext cx="11201400" cy="1264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Astheya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293688"/>
            <a:ext cx="3429000" cy="1988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7010400" y="659012"/>
            <a:ext cx="9448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/>
              <a:t>CONDITIONS DU CHALLENGE</a:t>
            </a:r>
            <a:endParaRPr lang="fr-FR" sz="44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2324101" y="3848100"/>
            <a:ext cx="1413509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smtClean="0">
                <a:solidFill>
                  <a:srgbClr val="CDD400"/>
                </a:solidFill>
              </a:rPr>
              <a:t>Vos objectifs :</a:t>
            </a:r>
          </a:p>
          <a:p>
            <a:endParaRPr lang="fr-FR" sz="3200" dirty="0"/>
          </a:p>
          <a:p>
            <a:r>
              <a:rPr lang="fr-FR" sz="3200" dirty="0" smtClean="0"/>
              <a:t>Parcourir </a:t>
            </a:r>
            <a:r>
              <a:rPr lang="fr-FR" sz="3200" dirty="0" smtClean="0"/>
              <a:t>le plus de kilomètres </a:t>
            </a:r>
            <a:r>
              <a:rPr lang="fr-FR" sz="3200" dirty="0" smtClean="0"/>
              <a:t>possible </a:t>
            </a:r>
            <a:r>
              <a:rPr lang="fr-FR" sz="3200" dirty="0" smtClean="0"/>
              <a:t>(1 </a:t>
            </a:r>
            <a:r>
              <a:rPr lang="fr-FR" sz="3200" dirty="0" smtClean="0"/>
              <a:t>invité </a:t>
            </a:r>
            <a:r>
              <a:rPr lang="fr-FR" sz="3200" dirty="0" smtClean="0"/>
              <a:t>se déplace en moyenne de 44 km).</a:t>
            </a:r>
          </a:p>
          <a:p>
            <a:endParaRPr lang="fr-FR" sz="3200" b="1" dirty="0"/>
          </a:p>
          <a:p>
            <a:r>
              <a:rPr lang="fr-FR" sz="3200" b="1" dirty="0" smtClean="0">
                <a:solidFill>
                  <a:srgbClr val="CDD400"/>
                </a:solidFill>
              </a:rPr>
              <a:t>Conditions :</a:t>
            </a:r>
          </a:p>
          <a:p>
            <a:endParaRPr lang="fr-FR" sz="3200" dirty="0" smtClean="0"/>
          </a:p>
          <a:p>
            <a:pPr marL="571500" indent="-571500">
              <a:buFontTx/>
              <a:buChar char="-"/>
            </a:pPr>
            <a:r>
              <a:rPr lang="fr-FR" sz="3200" dirty="0" smtClean="0"/>
              <a:t>Escales réunissant au moins 5 participants, 4 bons de commande </a:t>
            </a:r>
            <a:r>
              <a:rPr lang="fr-FR" sz="3200" dirty="0" smtClean="0"/>
              <a:t/>
            </a:r>
            <a:br>
              <a:rPr lang="fr-FR" sz="3200" dirty="0" smtClean="0"/>
            </a:br>
            <a:r>
              <a:rPr lang="fr-FR" sz="3200" dirty="0" smtClean="0"/>
              <a:t>et </a:t>
            </a:r>
            <a:r>
              <a:rPr lang="fr-FR" sz="3200" dirty="0" smtClean="0"/>
              <a:t>un CA TTC de 200 euros</a:t>
            </a:r>
          </a:p>
          <a:p>
            <a:pPr marL="571500" indent="-571500">
              <a:buFontTx/>
              <a:buChar char="-"/>
            </a:pPr>
            <a:r>
              <a:rPr lang="fr-FR" sz="3200" dirty="0" smtClean="0"/>
              <a:t>Au minimum 16 escales sur la période avec au moins 3 escales par mois.</a:t>
            </a:r>
          </a:p>
        </p:txBody>
      </p:sp>
    </p:spTree>
    <p:extLst>
      <p:ext uri="{BB962C8B-B14F-4D97-AF65-F5344CB8AC3E}">
        <p14:creationId xmlns:p14="http://schemas.microsoft.com/office/powerpoint/2010/main" val="98545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3302655" y="0"/>
            <a:ext cx="14985365" cy="10287000"/>
          </a:xfrm>
          <a:custGeom>
            <a:avLst/>
            <a:gdLst/>
            <a:ahLst/>
            <a:cxnLst/>
            <a:rect l="l" t="t" r="r" b="b"/>
            <a:pathLst>
              <a:path w="14985365" h="10287000">
                <a:moveTo>
                  <a:pt x="14985344" y="10286999"/>
                </a:moveTo>
                <a:lnTo>
                  <a:pt x="0" y="10286999"/>
                </a:lnTo>
                <a:lnTo>
                  <a:pt x="13330452" y="0"/>
                </a:lnTo>
                <a:lnTo>
                  <a:pt x="14582674" y="0"/>
                </a:lnTo>
                <a:lnTo>
                  <a:pt x="14985345" y="521793"/>
                </a:lnTo>
                <a:lnTo>
                  <a:pt x="14985344" y="10286999"/>
                </a:lnTo>
                <a:close/>
              </a:path>
            </a:pathLst>
          </a:custGeom>
          <a:solidFill>
            <a:srgbClr val="608E6B">
              <a:alpha val="9803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Picture 4" descr="Astheya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293688"/>
            <a:ext cx="3429000" cy="1988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4" r="2527"/>
          <a:stretch/>
        </p:blipFill>
        <p:spPr bwMode="auto">
          <a:xfrm>
            <a:off x="2667000" y="2781300"/>
            <a:ext cx="8534400" cy="2128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50"/>
          <a:stretch/>
        </p:blipFill>
        <p:spPr bwMode="auto">
          <a:xfrm>
            <a:off x="7861973" y="5676900"/>
            <a:ext cx="6482033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ZoneTexte 19"/>
          <p:cNvSpPr txBox="1"/>
          <p:nvPr/>
        </p:nvSpPr>
        <p:spPr>
          <a:xfrm>
            <a:off x="7010400" y="659012"/>
            <a:ext cx="9448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rgbClr val="CDD400"/>
                </a:solidFill>
              </a:rPr>
              <a:t>CADEAUX</a:t>
            </a:r>
            <a:endParaRPr lang="fr-FR" sz="4400" b="1" dirty="0">
              <a:solidFill>
                <a:srgbClr val="CDD4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3302655" y="0"/>
            <a:ext cx="14985365" cy="10287000"/>
          </a:xfrm>
          <a:custGeom>
            <a:avLst/>
            <a:gdLst/>
            <a:ahLst/>
            <a:cxnLst/>
            <a:rect l="l" t="t" r="r" b="b"/>
            <a:pathLst>
              <a:path w="14985365" h="10287000">
                <a:moveTo>
                  <a:pt x="14985344" y="10286999"/>
                </a:moveTo>
                <a:lnTo>
                  <a:pt x="0" y="10286999"/>
                </a:lnTo>
                <a:lnTo>
                  <a:pt x="13330452" y="0"/>
                </a:lnTo>
                <a:lnTo>
                  <a:pt x="14582674" y="0"/>
                </a:lnTo>
                <a:lnTo>
                  <a:pt x="14985345" y="521793"/>
                </a:lnTo>
                <a:lnTo>
                  <a:pt x="14985344" y="10286999"/>
                </a:lnTo>
                <a:close/>
              </a:path>
            </a:pathLst>
          </a:custGeom>
          <a:solidFill>
            <a:srgbClr val="608E6B">
              <a:alpha val="9803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Picture 4" descr="Astheya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293688"/>
            <a:ext cx="3429000" cy="1988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167"/>
          <a:stretch/>
        </p:blipFill>
        <p:spPr bwMode="auto">
          <a:xfrm>
            <a:off x="1085851" y="3453062"/>
            <a:ext cx="6805951" cy="2985837"/>
          </a:xfrm>
          <a:prstGeom prst="snipRoundRect">
            <a:avLst>
              <a:gd name="adj1" fmla="val 16667"/>
              <a:gd name="adj2" fmla="val 4267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838741"/>
            <a:ext cx="1951692" cy="2333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814" y="6667500"/>
            <a:ext cx="7396324" cy="2430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7010400" y="659012"/>
            <a:ext cx="9448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rgbClr val="CDD400"/>
                </a:solidFill>
              </a:rPr>
              <a:t>CADEAUX</a:t>
            </a:r>
            <a:endParaRPr lang="fr-FR" sz="4400" b="1" dirty="0">
              <a:solidFill>
                <a:srgbClr val="CDD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87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</TotalTime>
  <Words>41</Words>
  <Application>Microsoft Office PowerPoint</Application>
  <PresentationFormat>Personnalisé</PresentationFormat>
  <Paragraphs>12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Calibri</vt:lpstr>
      <vt:lpstr>Trebuchet MS</vt:lpstr>
      <vt:lpstr>Verdana</vt:lpstr>
      <vt:lpstr>Office Theme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Stéphanie Gauthier</dc:creator>
  <cp:keywords>DAC7bqvsiXg</cp:keywords>
  <cp:lastModifiedBy>Besne.Julie</cp:lastModifiedBy>
  <cp:revision>52</cp:revision>
  <dcterms:created xsi:type="dcterms:W3CDTF">2018-06-23T06:17:58Z</dcterms:created>
  <dcterms:modified xsi:type="dcterms:W3CDTF">2018-07-30T17:23:05Z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2018-06-23T00:00:00Z</vt:filetime>
  </property>
  <property fmtid="{D5CDD505-2E9C-101B-9397-08002B2CF9AE}" pid="3" name="Creator">
    <vt:lpwstr>Canva</vt:lpwstr>
  </property>
  <property fmtid="{D5CDD505-2E9C-101B-9397-08002B2CF9AE}" pid="4" name="LastSaved">
    <vt:filetime>2018-06-23T00:00:00Z</vt:filetime>
  </property>
</Properties>
</file>