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1"/>
  </p:handoutMasterIdLst>
  <p:sldIdLst>
    <p:sldId id="256" r:id="rId3"/>
    <p:sldId id="257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3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9BAB1-5494-41A3-91DD-2D9EA17AA004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9737-FD87-4DE1-B8F6-7655468708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393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71775" y="3141663"/>
            <a:ext cx="5903913" cy="110966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fr-FR" altLang="fr-FR" noProof="0" smtClean="0"/>
              <a:t>Modifiez le style du titre</a:t>
            </a:r>
            <a:endParaRPr lang="ru-RU" altLang="fr-FR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3813175"/>
            <a:ext cx="5903913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400" b="1"/>
            </a:lvl1pPr>
          </a:lstStyle>
          <a:p>
            <a:pPr lvl="0"/>
            <a:r>
              <a:rPr lang="fr-FR" altLang="fr-FR" noProof="0" smtClean="0"/>
              <a:t>Modifiez le style des sous-titres du masque</a:t>
            </a:r>
            <a:endParaRPr lang="ru-RU" altLang="fr-FR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093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084888" y="1268413"/>
            <a:ext cx="1871662" cy="54721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268413"/>
            <a:ext cx="5464175" cy="54721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377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20013-8654-4276-BBB1-ABF6BD84C1F1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299670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8DED1-B4B7-4C46-BCBC-80ABF2546B9B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174695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795DC-FC4D-4C76-8535-007521A97F1D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981825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908175" y="1600200"/>
            <a:ext cx="33131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73688" y="1600200"/>
            <a:ext cx="33131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3196A-5C42-456C-9236-CD4A06A7691F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887742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2F72A-0309-4944-BF86-B3E57AA780DE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698223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AB66A-80A5-43BC-9466-2D316AC87E84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937887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59C56-B4D6-4F17-B45F-ED21051CDC8A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351546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A2212-3965-4759-8600-3C5B322EDCD9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764846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455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C5D66-1B7C-4F20-9AC8-116F1ED275AF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4729479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804A67-AE5E-4B35-A747-6A540108C564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3955336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92938" y="274638"/>
            <a:ext cx="1693862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08175" y="274638"/>
            <a:ext cx="4932363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F6E0E-E46C-47AA-BAF9-534DD162D549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8616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57491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97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43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00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090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928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62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9744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41159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268413"/>
            <a:ext cx="74168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  <a:endParaRPr lang="ru-RU" alt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844675"/>
            <a:ext cx="74168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ru-RU" alt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274638"/>
            <a:ext cx="6707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  <a:endParaRPr lang="ru-RU" altLang="fr-FR" smtClean="0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1600200"/>
            <a:ext cx="67786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ru-RU" altLang="fr-FR" smtClean="0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 altLang="fr-FR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 altLang="fr-FR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AB31A683-B488-4918-9631-65F690567D6B}" type="slidenum">
              <a:rPr lang="ru-RU" altLang="fr-FR"/>
              <a:pPr/>
              <a:t>‹N°›</a:t>
            </a:fld>
            <a:endParaRPr lang="ru-RU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987824" y="5301208"/>
            <a:ext cx="5903913" cy="696913"/>
          </a:xfrm>
        </p:spPr>
        <p:txBody>
          <a:bodyPr>
            <a:noAutofit/>
          </a:bodyPr>
          <a:lstStyle/>
          <a:p>
            <a:r>
              <a:rPr lang="fr-FR" sz="2000" dirty="0" smtClean="0"/>
              <a:t>Formation Conseiller de vente directe</a:t>
            </a:r>
          </a:p>
          <a:p>
            <a:r>
              <a:rPr lang="fr-FR" sz="2000" dirty="0" smtClean="0"/>
              <a:t>Module 2</a:t>
            </a:r>
          </a:p>
          <a:p>
            <a:r>
              <a:rPr lang="fr-FR" sz="2000" dirty="0" smtClean="0"/>
              <a:t>Le cadre légal et le </a:t>
            </a:r>
            <a:r>
              <a:rPr lang="fr-FR" sz="2000" dirty="0" smtClean="0"/>
              <a:t>Code </a:t>
            </a:r>
            <a:r>
              <a:rPr lang="fr-FR" sz="2000" dirty="0" smtClean="0"/>
              <a:t>éthique de la vente directe</a:t>
            </a:r>
            <a:endParaRPr lang="fr-FR" sz="2000" dirty="0"/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2771800" y="2852936"/>
            <a:ext cx="5903913" cy="110966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Verdana" pitchFamily="34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Verdana" pitchFamily="34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Verdana" pitchFamily="34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fr-FR" kern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BIOTEXT</a:t>
            </a:r>
            <a:br>
              <a:rPr lang="fr-FR" kern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fr-FR" kern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Créateur de textiles bio</a:t>
            </a:r>
            <a:endParaRPr lang="fr-FR" kern="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51493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1268760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Le code de la consommation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2348880"/>
            <a:ext cx="7416800" cy="4607669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Obligation d’information :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En tant que vendeur, vous devez vous identifier et informer sur tous les aspects de l’offre.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Cette information est formalisée par un </a:t>
            </a:r>
            <a:r>
              <a:rPr lang="fr-FR" sz="2400" dirty="0" smtClean="0"/>
              <a:t>document d’information précontractuelle </a:t>
            </a:r>
            <a:r>
              <a:rPr lang="fr-FR" sz="2400" dirty="0" smtClean="0"/>
              <a:t>(DIP) à faire signer par le client.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47520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1196752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Le </a:t>
            </a:r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Code </a:t>
            </a:r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de la consommation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2564904"/>
            <a:ext cx="7416800" cy="3816573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Démarche commerciale respectueuse du client :</a:t>
            </a:r>
          </a:p>
          <a:p>
            <a:pPr marL="0" indent="0">
              <a:buNone/>
            </a:pPr>
            <a:endParaRPr lang="fr-FR" sz="2400" dirty="0"/>
          </a:p>
          <a:p>
            <a:pPr>
              <a:buFontTx/>
              <a:buChar char="-"/>
            </a:pPr>
            <a:r>
              <a:rPr lang="fr-FR" sz="2400" dirty="0" smtClean="0"/>
              <a:t>Interdiction des pratiques commerciales agressives</a:t>
            </a:r>
          </a:p>
          <a:p>
            <a:pPr>
              <a:buFontTx/>
              <a:buChar char="-"/>
            </a:pPr>
            <a:r>
              <a:rPr lang="fr-FR" sz="2400" dirty="0" smtClean="0"/>
              <a:t>Respect de la vie privée</a:t>
            </a:r>
          </a:p>
          <a:p>
            <a:pPr>
              <a:buFontTx/>
              <a:buChar char="-"/>
            </a:pPr>
            <a:r>
              <a:rPr lang="fr-FR" sz="2400" dirty="0" smtClean="0"/>
              <a:t>Conseil personnalisé</a:t>
            </a:r>
          </a:p>
          <a:p>
            <a:pPr>
              <a:buFontTx/>
              <a:buChar char="-"/>
            </a:pPr>
            <a:r>
              <a:rPr lang="fr-FR" sz="2400" dirty="0" smtClean="0"/>
              <a:t>Respect du client fragile : manque d’expérience, âge, </a:t>
            </a:r>
            <a:r>
              <a:rPr lang="fr-FR" sz="2400" dirty="0" smtClean="0"/>
              <a:t>langue…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197080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5656" y="1268760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Le code de la consommation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750" y="2780927"/>
            <a:ext cx="7416800" cy="3959597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Contractualisation de la vente :</a:t>
            </a:r>
          </a:p>
          <a:p>
            <a:pPr marL="0" indent="0">
              <a:buNone/>
            </a:pPr>
            <a:endParaRPr lang="fr-FR" sz="2400" dirty="0" smtClean="0"/>
          </a:p>
          <a:p>
            <a:pPr>
              <a:buFontTx/>
              <a:buChar char="-"/>
            </a:pPr>
            <a:r>
              <a:rPr lang="fr-FR" sz="2400" dirty="0" smtClean="0"/>
              <a:t>Signature préalable de la DIP</a:t>
            </a:r>
          </a:p>
          <a:p>
            <a:pPr>
              <a:buFontTx/>
              <a:buChar char="-"/>
            </a:pPr>
            <a:r>
              <a:rPr lang="fr-FR" sz="2400" dirty="0" smtClean="0"/>
              <a:t>Fourniture d’un bon de commande à </a:t>
            </a:r>
            <a:r>
              <a:rPr lang="fr-FR" sz="2400" dirty="0" smtClean="0"/>
              <a:t>dater </a:t>
            </a:r>
            <a:r>
              <a:rPr lang="fr-FR" sz="2400" dirty="0" smtClean="0"/>
              <a:t>et </a:t>
            </a:r>
            <a:r>
              <a:rPr lang="fr-FR" sz="2400" dirty="0" smtClean="0"/>
              <a:t>signer</a:t>
            </a:r>
            <a:endParaRPr lang="fr-FR" sz="2400" dirty="0" smtClean="0"/>
          </a:p>
          <a:p>
            <a:pPr>
              <a:buFontTx/>
              <a:buChar char="-"/>
            </a:pPr>
            <a:r>
              <a:rPr lang="fr-FR" sz="2400" dirty="0" smtClean="0"/>
              <a:t>Mention du droit de rétractation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976839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1268760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Le code de la consommation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750" y="2420887"/>
            <a:ext cx="7416800" cy="4319637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Paiement :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La loi prévoit l’interdiction de paiement dans un délai de 7 jours en cas de vente directe à domicile.</a:t>
            </a:r>
            <a:br>
              <a:rPr lang="fr-FR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Le paiement peut être immédiat si la vente a été réalisée lors d’une réunion à domicile.</a:t>
            </a:r>
          </a:p>
        </p:txBody>
      </p:sp>
    </p:spTree>
    <p:extLst>
      <p:ext uri="{BB962C8B-B14F-4D97-AF65-F5344CB8AC3E}">
        <p14:creationId xmlns:p14="http://schemas.microsoft.com/office/powerpoint/2010/main" val="456177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4275" y="1268760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Le code de la consommation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750" y="2420887"/>
            <a:ext cx="7416800" cy="4319637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Livraison :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La livraison doit être conforme aux engagements pris.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56177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1412776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Le code éthique de la vente directe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750" y="3140967"/>
            <a:ext cx="7416800" cy="3599557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smtClean="0"/>
              <a:t>Un code éthique de la vente directe est respecté </a:t>
            </a:r>
            <a:r>
              <a:rPr lang="fr-FR" sz="2400" smtClean="0"/>
              <a:t>par l’entreprise.</a:t>
            </a: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Ce code reprend et renforce la protection du consommateur.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926644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1480840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Le code éthique de la vente directe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750" y="2564903"/>
            <a:ext cx="7416800" cy="4175621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smtClean="0"/>
              <a:t>Il met en place une Commission Paritaire de Médiation de la Vente Directe (CPMVD).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Les plaintes émises par le consommateur sont traitées dans un délai de 2 mois. 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sz="2400" dirty="0" smtClean="0"/>
              <a:t>Le recours est gratuit.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776932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biotext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Thèmebiotext</Template>
  <TotalTime>71</TotalTime>
  <Words>243</Words>
  <Application>Microsoft Office PowerPoint</Application>
  <PresentationFormat>Affichage à l'écran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Aharoni</vt:lpstr>
      <vt:lpstr>Calibri</vt:lpstr>
      <vt:lpstr>Verdana</vt:lpstr>
      <vt:lpstr>Thèmebiotext</vt:lpstr>
      <vt:lpstr>Custom Design</vt:lpstr>
      <vt:lpstr>Présentation PowerPoint</vt:lpstr>
      <vt:lpstr>Le code de la consommation</vt:lpstr>
      <vt:lpstr>Le Code de la consommation</vt:lpstr>
      <vt:lpstr>Le code de la consommation</vt:lpstr>
      <vt:lpstr>Le code de la consommation</vt:lpstr>
      <vt:lpstr>Le code de la consommation</vt:lpstr>
      <vt:lpstr>Le code éthique de la vente directe</vt:lpstr>
      <vt:lpstr>Le code éthique de la vente directe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BIOTEXT</dc:title>
  <dc:creator>stephanie roy</dc:creator>
  <cp:lastModifiedBy>Besne.Julie</cp:lastModifiedBy>
  <cp:revision>20</cp:revision>
  <dcterms:created xsi:type="dcterms:W3CDTF">2018-06-17T11:06:30Z</dcterms:created>
  <dcterms:modified xsi:type="dcterms:W3CDTF">2018-07-25T15:32:12Z</dcterms:modified>
</cp:coreProperties>
</file>