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9"/>
  </p:handout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E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02B65C-D038-4F15-86A3-61B4736BB05C}" type="doc">
      <dgm:prSet loTypeId="urn:microsoft.com/office/officeart/2008/layout/HalfCircleOrganizationChart" loCatId="hierarchy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fr-FR"/>
        </a:p>
      </dgm:t>
    </dgm:pt>
    <dgm:pt modelId="{4F5C6D53-CE83-444D-8856-3EBF06F0FF5E}">
      <dgm:prSet phldrT="[Texte]" custT="1"/>
      <dgm:spPr/>
      <dgm:t>
        <a:bodyPr/>
        <a:lstStyle/>
        <a:p>
          <a:r>
            <a:rPr lang="fr-FR" sz="800"/>
            <a:t>Direction</a:t>
          </a:r>
        </a:p>
      </dgm:t>
    </dgm:pt>
    <dgm:pt modelId="{EB9ACE68-0BA8-4175-8B88-B16AB4E3CCCC}" type="parTrans" cxnId="{D72CF06E-B3B1-4D33-B2B5-0A00606F7A97}">
      <dgm:prSet/>
      <dgm:spPr/>
      <dgm:t>
        <a:bodyPr/>
        <a:lstStyle/>
        <a:p>
          <a:endParaRPr lang="fr-FR"/>
        </a:p>
      </dgm:t>
    </dgm:pt>
    <dgm:pt modelId="{A22FE352-F43F-4029-BECA-74798A9F164A}" type="sibTrans" cxnId="{D72CF06E-B3B1-4D33-B2B5-0A00606F7A97}">
      <dgm:prSet/>
      <dgm:spPr/>
      <dgm:t>
        <a:bodyPr/>
        <a:lstStyle/>
        <a:p>
          <a:endParaRPr lang="fr-FR"/>
        </a:p>
      </dgm:t>
    </dgm:pt>
    <dgm:pt modelId="{5F201EAA-86D8-4A52-9DF1-3977231B5C4F}" type="asst">
      <dgm:prSet phldrT="[Texte]" custT="1"/>
      <dgm:spPr/>
      <dgm:t>
        <a:bodyPr/>
        <a:lstStyle/>
        <a:p>
          <a:r>
            <a:rPr lang="fr-FR" sz="800"/>
            <a:t>Direction production</a:t>
          </a:r>
        </a:p>
      </dgm:t>
    </dgm:pt>
    <dgm:pt modelId="{59F9A444-3438-4696-A6CC-22923ED97981}" type="parTrans" cxnId="{FC33FD0F-1850-40B1-9A13-4647F7C03F43}">
      <dgm:prSet/>
      <dgm:spPr/>
      <dgm:t>
        <a:bodyPr/>
        <a:lstStyle/>
        <a:p>
          <a:endParaRPr lang="fr-FR"/>
        </a:p>
      </dgm:t>
    </dgm:pt>
    <dgm:pt modelId="{6D6025DC-CE01-45A5-830C-4611B2E62204}" type="sibTrans" cxnId="{FC33FD0F-1850-40B1-9A13-4647F7C03F43}">
      <dgm:prSet/>
      <dgm:spPr/>
      <dgm:t>
        <a:bodyPr/>
        <a:lstStyle/>
        <a:p>
          <a:endParaRPr lang="fr-FR"/>
        </a:p>
      </dgm:t>
    </dgm:pt>
    <dgm:pt modelId="{681DD00C-837F-42BF-B45E-51161AAF3ED9}">
      <dgm:prSet phldrT="[Texte]" custT="1"/>
      <dgm:spPr/>
      <dgm:t>
        <a:bodyPr/>
        <a:lstStyle/>
        <a:p>
          <a:r>
            <a:rPr lang="fr-FR" sz="800"/>
            <a:t>Responsable création</a:t>
          </a:r>
        </a:p>
      </dgm:t>
    </dgm:pt>
    <dgm:pt modelId="{8ADE5D84-6DE2-404A-A003-04595560DB08}" type="parTrans" cxnId="{BBF40D46-1E49-438D-AC84-39B57CEFFFEB}">
      <dgm:prSet/>
      <dgm:spPr/>
      <dgm:t>
        <a:bodyPr/>
        <a:lstStyle/>
        <a:p>
          <a:endParaRPr lang="fr-FR"/>
        </a:p>
      </dgm:t>
    </dgm:pt>
    <dgm:pt modelId="{035E6C71-4ECC-4F79-8DA6-9BFACB6B33B1}" type="sibTrans" cxnId="{BBF40D46-1E49-438D-AC84-39B57CEFFFEB}">
      <dgm:prSet/>
      <dgm:spPr/>
      <dgm:t>
        <a:bodyPr/>
        <a:lstStyle/>
        <a:p>
          <a:endParaRPr lang="fr-FR"/>
        </a:p>
      </dgm:t>
    </dgm:pt>
    <dgm:pt modelId="{67DF04A9-0B06-4D16-AD34-70B23B04FB59}">
      <dgm:prSet phldrT="[Texte]" custT="1"/>
      <dgm:spPr/>
      <dgm:t>
        <a:bodyPr/>
        <a:lstStyle/>
        <a:p>
          <a:r>
            <a:rPr lang="fr-FR" sz="800"/>
            <a:t>Responsable logistique</a:t>
          </a:r>
        </a:p>
      </dgm:t>
    </dgm:pt>
    <dgm:pt modelId="{A757035D-BD6B-4C59-BDB3-1B07013EC833}" type="parTrans" cxnId="{F4ECD5C5-963D-4FD3-9ED3-F8EC4BCD70E1}">
      <dgm:prSet/>
      <dgm:spPr/>
      <dgm:t>
        <a:bodyPr/>
        <a:lstStyle/>
        <a:p>
          <a:endParaRPr lang="fr-FR"/>
        </a:p>
      </dgm:t>
    </dgm:pt>
    <dgm:pt modelId="{D01B6BBE-EA16-4516-BE07-7D0ADB1C724F}" type="sibTrans" cxnId="{F4ECD5C5-963D-4FD3-9ED3-F8EC4BCD70E1}">
      <dgm:prSet/>
      <dgm:spPr/>
      <dgm:t>
        <a:bodyPr/>
        <a:lstStyle/>
        <a:p>
          <a:endParaRPr lang="fr-FR"/>
        </a:p>
      </dgm:t>
    </dgm:pt>
    <dgm:pt modelId="{F9F5C9CC-E103-493F-A655-EB90CCAA8F6F}">
      <dgm:prSet phldrT="[Texte]" custT="1"/>
      <dgm:spPr/>
      <dgm:t>
        <a:bodyPr/>
        <a:lstStyle/>
        <a:p>
          <a:r>
            <a:rPr lang="fr-FR" sz="800" dirty="0"/>
            <a:t>Responsable des ventes </a:t>
          </a:r>
          <a:br>
            <a:rPr lang="fr-FR" sz="800" dirty="0"/>
          </a:br>
          <a:r>
            <a:rPr lang="fr-FR" sz="800" dirty="0"/>
            <a:t>à </a:t>
          </a:r>
          <a:r>
            <a:rPr lang="fr-FR" sz="800" dirty="0" smtClean="0"/>
            <a:t>domicile</a:t>
          </a:r>
          <a:endParaRPr lang="fr-FR" sz="800" dirty="0"/>
        </a:p>
      </dgm:t>
    </dgm:pt>
    <dgm:pt modelId="{B1A466DB-15C3-4298-A342-A428D4E9BA05}" type="parTrans" cxnId="{231CB469-C474-4CF5-A61D-C5B477F65DE5}">
      <dgm:prSet/>
      <dgm:spPr/>
      <dgm:t>
        <a:bodyPr/>
        <a:lstStyle/>
        <a:p>
          <a:endParaRPr lang="fr-FR"/>
        </a:p>
      </dgm:t>
    </dgm:pt>
    <dgm:pt modelId="{B8148C24-73DC-40A4-9767-AAE49EFC8EDE}" type="sibTrans" cxnId="{231CB469-C474-4CF5-A61D-C5B477F65DE5}">
      <dgm:prSet/>
      <dgm:spPr/>
      <dgm:t>
        <a:bodyPr/>
        <a:lstStyle/>
        <a:p>
          <a:endParaRPr lang="fr-FR"/>
        </a:p>
      </dgm:t>
    </dgm:pt>
    <dgm:pt modelId="{0F5127EA-68B3-4E47-8B16-5441377C2CDE}">
      <dgm:prSet phldrT="[Texte]" custT="1"/>
      <dgm:spPr/>
      <dgm:t>
        <a:bodyPr/>
        <a:lstStyle/>
        <a:p>
          <a:r>
            <a:rPr lang="fr-FR" sz="800" dirty="0"/>
            <a:t>Haute- Savoie </a:t>
          </a:r>
        </a:p>
        <a:p>
          <a:r>
            <a:rPr lang="fr-FR" sz="800" dirty="0"/>
            <a:t>4 vendeurs à </a:t>
          </a:r>
          <a:r>
            <a:rPr lang="fr-FR" sz="800" dirty="0" smtClean="0"/>
            <a:t>domicile</a:t>
          </a:r>
        </a:p>
        <a:p>
          <a:r>
            <a:rPr lang="fr-FR" sz="800" dirty="0" smtClean="0"/>
            <a:t>VDI acheteurs-revendeurs</a:t>
          </a:r>
          <a:endParaRPr lang="fr-FR" sz="800" dirty="0"/>
        </a:p>
        <a:p>
          <a:endParaRPr lang="fr-FR" sz="500" dirty="0"/>
        </a:p>
      </dgm:t>
    </dgm:pt>
    <dgm:pt modelId="{15F0AE67-C45C-42B4-89B6-F4A22D0C5015}" type="parTrans" cxnId="{92460C6B-032D-404D-BE84-CC458D4EC8D7}">
      <dgm:prSet/>
      <dgm:spPr/>
      <dgm:t>
        <a:bodyPr/>
        <a:lstStyle/>
        <a:p>
          <a:endParaRPr lang="fr-FR"/>
        </a:p>
      </dgm:t>
    </dgm:pt>
    <dgm:pt modelId="{9FF68C08-4FA5-459B-B2F6-EE6CB0CB94B4}" type="sibTrans" cxnId="{92460C6B-032D-404D-BE84-CC458D4EC8D7}">
      <dgm:prSet/>
      <dgm:spPr/>
      <dgm:t>
        <a:bodyPr/>
        <a:lstStyle/>
        <a:p>
          <a:endParaRPr lang="fr-FR"/>
        </a:p>
      </dgm:t>
    </dgm:pt>
    <dgm:pt modelId="{7347EBBC-C391-4546-AFCC-7E313861A176}" type="asst">
      <dgm:prSet phldrT="[Texte]" custT="1"/>
      <dgm:spPr/>
      <dgm:t>
        <a:bodyPr/>
        <a:lstStyle/>
        <a:p>
          <a:r>
            <a:rPr lang="fr-FR" sz="800"/>
            <a:t>Direction commerciale</a:t>
          </a:r>
        </a:p>
      </dgm:t>
    </dgm:pt>
    <dgm:pt modelId="{D24C2980-35FE-4A43-A9A5-8CF6DCD78286}" type="parTrans" cxnId="{740E416F-D2DB-4E5B-B7C3-0C52616DABBE}">
      <dgm:prSet/>
      <dgm:spPr/>
      <dgm:t>
        <a:bodyPr/>
        <a:lstStyle/>
        <a:p>
          <a:endParaRPr lang="fr-FR"/>
        </a:p>
      </dgm:t>
    </dgm:pt>
    <dgm:pt modelId="{77DDD23D-5F91-4537-86C1-AAF49115D445}" type="sibTrans" cxnId="{740E416F-D2DB-4E5B-B7C3-0C52616DABBE}">
      <dgm:prSet/>
      <dgm:spPr/>
      <dgm:t>
        <a:bodyPr/>
        <a:lstStyle/>
        <a:p>
          <a:endParaRPr lang="fr-FR"/>
        </a:p>
      </dgm:t>
    </dgm:pt>
    <dgm:pt modelId="{CFBAA992-D858-4F3B-AC13-772D54BC4005}">
      <dgm:prSet phldrT="[Texte]" custT="1"/>
      <dgm:spPr/>
      <dgm:t>
        <a:bodyPr/>
        <a:lstStyle/>
        <a:p>
          <a:r>
            <a:rPr lang="fr-FR" sz="800" dirty="0"/>
            <a:t>Rhône</a:t>
          </a:r>
        </a:p>
        <a:p>
          <a:r>
            <a:rPr lang="fr-FR" sz="800" dirty="0"/>
            <a:t>5 vendeurs à </a:t>
          </a:r>
          <a:r>
            <a:rPr lang="fr-FR" sz="800" dirty="0" smtClean="0"/>
            <a:t>domicile</a:t>
          </a:r>
        </a:p>
        <a:p>
          <a:r>
            <a:rPr lang="fr-FR" sz="800" dirty="0" smtClean="0"/>
            <a:t>VDI mandataires</a:t>
          </a:r>
          <a:endParaRPr lang="fr-FR" sz="800" dirty="0"/>
        </a:p>
        <a:p>
          <a:endParaRPr lang="fr-FR" sz="500" dirty="0"/>
        </a:p>
      </dgm:t>
    </dgm:pt>
    <dgm:pt modelId="{9BAF95F4-906D-437D-BA5D-61D5CB6CBFF1}" type="parTrans" cxnId="{4914DDB3-F133-4DC5-AF9D-9F0241540366}">
      <dgm:prSet/>
      <dgm:spPr/>
      <dgm:t>
        <a:bodyPr/>
        <a:lstStyle/>
        <a:p>
          <a:endParaRPr lang="fr-FR"/>
        </a:p>
      </dgm:t>
    </dgm:pt>
    <dgm:pt modelId="{517734FB-3AF6-46B7-A5EC-A884D5AA3627}" type="sibTrans" cxnId="{4914DDB3-F133-4DC5-AF9D-9F0241540366}">
      <dgm:prSet/>
      <dgm:spPr/>
      <dgm:t>
        <a:bodyPr/>
        <a:lstStyle/>
        <a:p>
          <a:endParaRPr lang="fr-FR"/>
        </a:p>
      </dgm:t>
    </dgm:pt>
    <dgm:pt modelId="{FC3E0210-C2B7-4C0D-880C-212C5DFA7BE6}" type="pres">
      <dgm:prSet presAssocID="{E202B65C-D038-4F15-86A3-61B4736BB05C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A1533AFB-1EFF-4ED2-B10C-83778D5BD397}" type="pres">
      <dgm:prSet presAssocID="{4F5C6D53-CE83-444D-8856-3EBF06F0FF5E}" presName="hierRoot1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16714D15-4709-4319-AE6B-9C2FE98FF8E5}" type="pres">
      <dgm:prSet presAssocID="{4F5C6D53-CE83-444D-8856-3EBF06F0FF5E}" presName="rootComposite1" presStyleCnt="0"/>
      <dgm:spPr/>
      <dgm:t>
        <a:bodyPr/>
        <a:lstStyle/>
        <a:p>
          <a:endParaRPr lang="fr-FR"/>
        </a:p>
      </dgm:t>
    </dgm:pt>
    <dgm:pt modelId="{E67F1D72-AA62-4678-98EA-3DE7A1106697}" type="pres">
      <dgm:prSet presAssocID="{4F5C6D53-CE83-444D-8856-3EBF06F0FF5E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0D3051E-D3B5-422D-A222-74A4541B05BA}" type="pres">
      <dgm:prSet presAssocID="{4F5C6D53-CE83-444D-8856-3EBF06F0FF5E}" presName="topArc1" presStyleLbl="parChTrans1D1" presStyleIdx="0" presStyleCnt="16"/>
      <dgm:spPr/>
      <dgm:t>
        <a:bodyPr/>
        <a:lstStyle/>
        <a:p>
          <a:endParaRPr lang="fr-FR"/>
        </a:p>
      </dgm:t>
    </dgm:pt>
    <dgm:pt modelId="{9A244D56-6761-4563-A5CA-96E1961E362C}" type="pres">
      <dgm:prSet presAssocID="{4F5C6D53-CE83-444D-8856-3EBF06F0FF5E}" presName="bottomArc1" presStyleLbl="parChTrans1D1" presStyleIdx="1" presStyleCnt="16"/>
      <dgm:spPr/>
      <dgm:t>
        <a:bodyPr/>
        <a:lstStyle/>
        <a:p>
          <a:endParaRPr lang="fr-FR"/>
        </a:p>
      </dgm:t>
    </dgm:pt>
    <dgm:pt modelId="{E7734664-6AC1-4BA0-A898-7C5ED8D1E072}" type="pres">
      <dgm:prSet presAssocID="{4F5C6D53-CE83-444D-8856-3EBF06F0FF5E}" presName="topConnNode1" presStyleLbl="node1" presStyleIdx="0" presStyleCnt="0"/>
      <dgm:spPr/>
      <dgm:t>
        <a:bodyPr/>
        <a:lstStyle/>
        <a:p>
          <a:endParaRPr lang="fr-FR"/>
        </a:p>
      </dgm:t>
    </dgm:pt>
    <dgm:pt modelId="{C3E73621-6E34-4985-9CDB-B5F92A679626}" type="pres">
      <dgm:prSet presAssocID="{4F5C6D53-CE83-444D-8856-3EBF06F0FF5E}" presName="hierChild2" presStyleCnt="0"/>
      <dgm:spPr/>
      <dgm:t>
        <a:bodyPr/>
        <a:lstStyle/>
        <a:p>
          <a:endParaRPr lang="fr-FR"/>
        </a:p>
      </dgm:t>
    </dgm:pt>
    <dgm:pt modelId="{C78218E6-150B-4C75-BAF2-BD306393BE7D}" type="pres">
      <dgm:prSet presAssocID="{8ADE5D84-6DE2-404A-A003-04595560DB08}" presName="Name28" presStyleLbl="parChTrans1D2" presStyleIdx="0" presStyleCnt="5"/>
      <dgm:spPr/>
      <dgm:t>
        <a:bodyPr/>
        <a:lstStyle/>
        <a:p>
          <a:endParaRPr lang="fr-FR"/>
        </a:p>
      </dgm:t>
    </dgm:pt>
    <dgm:pt modelId="{D104884A-6D17-40CC-A05C-A703E07AC46C}" type="pres">
      <dgm:prSet presAssocID="{681DD00C-837F-42BF-B45E-51161AAF3ED9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7C48090B-02AB-4E51-990E-9C7EC91A219C}" type="pres">
      <dgm:prSet presAssocID="{681DD00C-837F-42BF-B45E-51161AAF3ED9}" presName="rootComposite2" presStyleCnt="0"/>
      <dgm:spPr/>
      <dgm:t>
        <a:bodyPr/>
        <a:lstStyle/>
        <a:p>
          <a:endParaRPr lang="fr-FR"/>
        </a:p>
      </dgm:t>
    </dgm:pt>
    <dgm:pt modelId="{2FA99D65-EE47-4655-99AE-29B01DEC1FBC}" type="pres">
      <dgm:prSet presAssocID="{681DD00C-837F-42BF-B45E-51161AAF3ED9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AA73180-72E7-4B19-BDBD-99BBF476C40B}" type="pres">
      <dgm:prSet presAssocID="{681DD00C-837F-42BF-B45E-51161AAF3ED9}" presName="topArc2" presStyleLbl="parChTrans1D1" presStyleIdx="2" presStyleCnt="16"/>
      <dgm:spPr/>
      <dgm:t>
        <a:bodyPr/>
        <a:lstStyle/>
        <a:p>
          <a:endParaRPr lang="fr-FR"/>
        </a:p>
      </dgm:t>
    </dgm:pt>
    <dgm:pt modelId="{3C51EDB7-D79B-4E5E-968D-8EF6E7AB3FCF}" type="pres">
      <dgm:prSet presAssocID="{681DD00C-837F-42BF-B45E-51161AAF3ED9}" presName="bottomArc2" presStyleLbl="parChTrans1D1" presStyleIdx="3" presStyleCnt="16"/>
      <dgm:spPr/>
      <dgm:t>
        <a:bodyPr/>
        <a:lstStyle/>
        <a:p>
          <a:endParaRPr lang="fr-FR"/>
        </a:p>
      </dgm:t>
    </dgm:pt>
    <dgm:pt modelId="{8726743A-C808-4DAA-87F6-FE7CF3748FAD}" type="pres">
      <dgm:prSet presAssocID="{681DD00C-837F-42BF-B45E-51161AAF3ED9}" presName="topConnNode2" presStyleLbl="node2" presStyleIdx="0" presStyleCnt="0"/>
      <dgm:spPr/>
      <dgm:t>
        <a:bodyPr/>
        <a:lstStyle/>
        <a:p>
          <a:endParaRPr lang="fr-FR"/>
        </a:p>
      </dgm:t>
    </dgm:pt>
    <dgm:pt modelId="{148B170B-2CBB-4CAC-8205-E11CE64F22CD}" type="pres">
      <dgm:prSet presAssocID="{681DD00C-837F-42BF-B45E-51161AAF3ED9}" presName="hierChild4" presStyleCnt="0"/>
      <dgm:spPr/>
      <dgm:t>
        <a:bodyPr/>
        <a:lstStyle/>
        <a:p>
          <a:endParaRPr lang="fr-FR"/>
        </a:p>
      </dgm:t>
    </dgm:pt>
    <dgm:pt modelId="{7C3EF1F7-B8D4-4D26-9FA4-A6EFB3D58157}" type="pres">
      <dgm:prSet presAssocID="{681DD00C-837F-42BF-B45E-51161AAF3ED9}" presName="hierChild5" presStyleCnt="0"/>
      <dgm:spPr/>
      <dgm:t>
        <a:bodyPr/>
        <a:lstStyle/>
        <a:p>
          <a:endParaRPr lang="fr-FR"/>
        </a:p>
      </dgm:t>
    </dgm:pt>
    <dgm:pt modelId="{F8BC3E48-B0B2-41BF-A64D-8633C733F313}" type="pres">
      <dgm:prSet presAssocID="{A757035D-BD6B-4C59-BDB3-1B07013EC833}" presName="Name28" presStyleLbl="parChTrans1D2" presStyleIdx="1" presStyleCnt="5"/>
      <dgm:spPr/>
      <dgm:t>
        <a:bodyPr/>
        <a:lstStyle/>
        <a:p>
          <a:endParaRPr lang="fr-FR"/>
        </a:p>
      </dgm:t>
    </dgm:pt>
    <dgm:pt modelId="{01B59E21-4D4F-47EF-ADB6-76B65362B296}" type="pres">
      <dgm:prSet presAssocID="{67DF04A9-0B06-4D16-AD34-70B23B04FB59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EBD11A8E-990B-438E-8FB5-67CCDAF1C0B1}" type="pres">
      <dgm:prSet presAssocID="{67DF04A9-0B06-4D16-AD34-70B23B04FB59}" presName="rootComposite2" presStyleCnt="0"/>
      <dgm:spPr/>
      <dgm:t>
        <a:bodyPr/>
        <a:lstStyle/>
        <a:p>
          <a:endParaRPr lang="fr-FR"/>
        </a:p>
      </dgm:t>
    </dgm:pt>
    <dgm:pt modelId="{EB7085B0-7708-4176-8346-84D7728445A3}" type="pres">
      <dgm:prSet presAssocID="{67DF04A9-0B06-4D16-AD34-70B23B04FB59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5B15811-4E98-4455-9E03-BD1A90939D8C}" type="pres">
      <dgm:prSet presAssocID="{67DF04A9-0B06-4D16-AD34-70B23B04FB59}" presName="topArc2" presStyleLbl="parChTrans1D1" presStyleIdx="4" presStyleCnt="16"/>
      <dgm:spPr/>
      <dgm:t>
        <a:bodyPr/>
        <a:lstStyle/>
        <a:p>
          <a:endParaRPr lang="fr-FR"/>
        </a:p>
      </dgm:t>
    </dgm:pt>
    <dgm:pt modelId="{9BECACC0-5DFB-4A55-9148-CD3A52641300}" type="pres">
      <dgm:prSet presAssocID="{67DF04A9-0B06-4D16-AD34-70B23B04FB59}" presName="bottomArc2" presStyleLbl="parChTrans1D1" presStyleIdx="5" presStyleCnt="16"/>
      <dgm:spPr/>
      <dgm:t>
        <a:bodyPr/>
        <a:lstStyle/>
        <a:p>
          <a:endParaRPr lang="fr-FR"/>
        </a:p>
      </dgm:t>
    </dgm:pt>
    <dgm:pt modelId="{CD113115-9782-4DB9-A2EE-4A14E6B2B328}" type="pres">
      <dgm:prSet presAssocID="{67DF04A9-0B06-4D16-AD34-70B23B04FB59}" presName="topConnNode2" presStyleLbl="node2" presStyleIdx="0" presStyleCnt="0"/>
      <dgm:spPr/>
      <dgm:t>
        <a:bodyPr/>
        <a:lstStyle/>
        <a:p>
          <a:endParaRPr lang="fr-FR"/>
        </a:p>
      </dgm:t>
    </dgm:pt>
    <dgm:pt modelId="{444CC09C-0BC6-4C3C-92FD-6C5C1D6137E1}" type="pres">
      <dgm:prSet presAssocID="{67DF04A9-0B06-4D16-AD34-70B23B04FB59}" presName="hierChild4" presStyleCnt="0"/>
      <dgm:spPr/>
      <dgm:t>
        <a:bodyPr/>
        <a:lstStyle/>
        <a:p>
          <a:endParaRPr lang="fr-FR"/>
        </a:p>
      </dgm:t>
    </dgm:pt>
    <dgm:pt modelId="{DBCF13A3-C637-40C0-824F-A22940F21729}" type="pres">
      <dgm:prSet presAssocID="{67DF04A9-0B06-4D16-AD34-70B23B04FB59}" presName="hierChild5" presStyleCnt="0"/>
      <dgm:spPr/>
      <dgm:t>
        <a:bodyPr/>
        <a:lstStyle/>
        <a:p>
          <a:endParaRPr lang="fr-FR"/>
        </a:p>
      </dgm:t>
    </dgm:pt>
    <dgm:pt modelId="{ADDC16E9-43B0-4966-B8E1-79CC691AE359}" type="pres">
      <dgm:prSet presAssocID="{B1A466DB-15C3-4298-A342-A428D4E9BA05}" presName="Name28" presStyleLbl="parChTrans1D2" presStyleIdx="2" presStyleCnt="5"/>
      <dgm:spPr/>
      <dgm:t>
        <a:bodyPr/>
        <a:lstStyle/>
        <a:p>
          <a:endParaRPr lang="fr-FR"/>
        </a:p>
      </dgm:t>
    </dgm:pt>
    <dgm:pt modelId="{240E95B3-010D-4CB7-B912-8BEA3BA11AD4}" type="pres">
      <dgm:prSet presAssocID="{F9F5C9CC-E103-493F-A655-EB90CCAA8F6F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4A469418-09CA-46EB-B979-812FBD1F9C54}" type="pres">
      <dgm:prSet presAssocID="{F9F5C9CC-E103-493F-A655-EB90CCAA8F6F}" presName="rootComposite2" presStyleCnt="0"/>
      <dgm:spPr/>
      <dgm:t>
        <a:bodyPr/>
        <a:lstStyle/>
        <a:p>
          <a:endParaRPr lang="fr-FR"/>
        </a:p>
      </dgm:t>
    </dgm:pt>
    <dgm:pt modelId="{403AC7C6-37B5-4320-9D27-3481E9E7A9B0}" type="pres">
      <dgm:prSet presAssocID="{F9F5C9CC-E103-493F-A655-EB90CCAA8F6F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9088ED2-CE1D-4463-BFEB-E8C78DBDEB88}" type="pres">
      <dgm:prSet presAssocID="{F9F5C9CC-E103-493F-A655-EB90CCAA8F6F}" presName="topArc2" presStyleLbl="parChTrans1D1" presStyleIdx="6" presStyleCnt="16"/>
      <dgm:spPr/>
      <dgm:t>
        <a:bodyPr/>
        <a:lstStyle/>
        <a:p>
          <a:endParaRPr lang="fr-FR"/>
        </a:p>
      </dgm:t>
    </dgm:pt>
    <dgm:pt modelId="{CFE89892-51EE-424D-ACB5-335DC01D6BF8}" type="pres">
      <dgm:prSet presAssocID="{F9F5C9CC-E103-493F-A655-EB90CCAA8F6F}" presName="bottomArc2" presStyleLbl="parChTrans1D1" presStyleIdx="7" presStyleCnt="16"/>
      <dgm:spPr/>
      <dgm:t>
        <a:bodyPr/>
        <a:lstStyle/>
        <a:p>
          <a:endParaRPr lang="fr-FR"/>
        </a:p>
      </dgm:t>
    </dgm:pt>
    <dgm:pt modelId="{60A3B415-CC9D-431C-A907-DF61284F07E2}" type="pres">
      <dgm:prSet presAssocID="{F9F5C9CC-E103-493F-A655-EB90CCAA8F6F}" presName="topConnNode2" presStyleLbl="node2" presStyleIdx="0" presStyleCnt="0"/>
      <dgm:spPr/>
      <dgm:t>
        <a:bodyPr/>
        <a:lstStyle/>
        <a:p>
          <a:endParaRPr lang="fr-FR"/>
        </a:p>
      </dgm:t>
    </dgm:pt>
    <dgm:pt modelId="{D7C4D427-6257-40F5-95F3-C0906288BEAA}" type="pres">
      <dgm:prSet presAssocID="{F9F5C9CC-E103-493F-A655-EB90CCAA8F6F}" presName="hierChild4" presStyleCnt="0"/>
      <dgm:spPr/>
      <dgm:t>
        <a:bodyPr/>
        <a:lstStyle/>
        <a:p>
          <a:endParaRPr lang="fr-FR"/>
        </a:p>
      </dgm:t>
    </dgm:pt>
    <dgm:pt modelId="{E2887266-49D6-4192-8A6F-837FA975FF56}" type="pres">
      <dgm:prSet presAssocID="{15F0AE67-C45C-42B4-89B6-F4A22D0C5015}" presName="Name28" presStyleLbl="parChTrans1D3" presStyleIdx="0" presStyleCnt="1"/>
      <dgm:spPr/>
      <dgm:t>
        <a:bodyPr/>
        <a:lstStyle/>
        <a:p>
          <a:endParaRPr lang="fr-FR"/>
        </a:p>
      </dgm:t>
    </dgm:pt>
    <dgm:pt modelId="{D2CB4FA0-2397-4D04-8C59-7E2CC7D53264}" type="pres">
      <dgm:prSet presAssocID="{0F5127EA-68B3-4E47-8B16-5441377C2CDE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E8B9A13A-8D5C-4972-9017-E3E4335008D1}" type="pres">
      <dgm:prSet presAssocID="{0F5127EA-68B3-4E47-8B16-5441377C2CDE}" presName="rootComposite2" presStyleCnt="0"/>
      <dgm:spPr/>
      <dgm:t>
        <a:bodyPr/>
        <a:lstStyle/>
        <a:p>
          <a:endParaRPr lang="fr-FR"/>
        </a:p>
      </dgm:t>
    </dgm:pt>
    <dgm:pt modelId="{03CCA5DE-7C0A-4746-83C0-594C4EA22920}" type="pres">
      <dgm:prSet presAssocID="{0F5127EA-68B3-4E47-8B16-5441377C2CDE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BFBD993-24A7-424C-B96E-CA87A89D9FA7}" type="pres">
      <dgm:prSet presAssocID="{0F5127EA-68B3-4E47-8B16-5441377C2CDE}" presName="topArc2" presStyleLbl="parChTrans1D1" presStyleIdx="8" presStyleCnt="16"/>
      <dgm:spPr/>
      <dgm:t>
        <a:bodyPr/>
        <a:lstStyle/>
        <a:p>
          <a:endParaRPr lang="fr-FR"/>
        </a:p>
      </dgm:t>
    </dgm:pt>
    <dgm:pt modelId="{76F2F182-09B4-4DDD-A517-2635484B6AE0}" type="pres">
      <dgm:prSet presAssocID="{0F5127EA-68B3-4E47-8B16-5441377C2CDE}" presName="bottomArc2" presStyleLbl="parChTrans1D1" presStyleIdx="9" presStyleCnt="16"/>
      <dgm:spPr/>
      <dgm:t>
        <a:bodyPr/>
        <a:lstStyle/>
        <a:p>
          <a:endParaRPr lang="fr-FR"/>
        </a:p>
      </dgm:t>
    </dgm:pt>
    <dgm:pt modelId="{5618AAAC-47EC-47F1-ACDF-64CDFC3FCD46}" type="pres">
      <dgm:prSet presAssocID="{0F5127EA-68B3-4E47-8B16-5441377C2CDE}" presName="topConnNode2" presStyleLbl="node3" presStyleIdx="0" presStyleCnt="0"/>
      <dgm:spPr/>
      <dgm:t>
        <a:bodyPr/>
        <a:lstStyle/>
        <a:p>
          <a:endParaRPr lang="fr-FR"/>
        </a:p>
      </dgm:t>
    </dgm:pt>
    <dgm:pt modelId="{568FD2D0-D4E7-46C1-8267-6395CF637B36}" type="pres">
      <dgm:prSet presAssocID="{0F5127EA-68B3-4E47-8B16-5441377C2CDE}" presName="hierChild4" presStyleCnt="0"/>
      <dgm:spPr/>
      <dgm:t>
        <a:bodyPr/>
        <a:lstStyle/>
        <a:p>
          <a:endParaRPr lang="fr-FR"/>
        </a:p>
      </dgm:t>
    </dgm:pt>
    <dgm:pt modelId="{C84C5227-7908-425C-B2BC-E7457BD93EEE}" type="pres">
      <dgm:prSet presAssocID="{0F5127EA-68B3-4E47-8B16-5441377C2CDE}" presName="hierChild5" presStyleCnt="0"/>
      <dgm:spPr/>
      <dgm:t>
        <a:bodyPr/>
        <a:lstStyle/>
        <a:p>
          <a:endParaRPr lang="fr-FR"/>
        </a:p>
      </dgm:t>
    </dgm:pt>
    <dgm:pt modelId="{9483EAAB-BC70-4249-9BCC-953029CF788B}" type="pres">
      <dgm:prSet presAssocID="{F9F5C9CC-E103-493F-A655-EB90CCAA8F6F}" presName="hierChild5" presStyleCnt="0"/>
      <dgm:spPr/>
      <dgm:t>
        <a:bodyPr/>
        <a:lstStyle/>
        <a:p>
          <a:endParaRPr lang="fr-FR"/>
        </a:p>
      </dgm:t>
    </dgm:pt>
    <dgm:pt modelId="{DCFFE6FD-CFFB-4978-BDE6-13D0A2F15C13}" type="pres">
      <dgm:prSet presAssocID="{4F5C6D53-CE83-444D-8856-3EBF06F0FF5E}" presName="hierChild3" presStyleCnt="0"/>
      <dgm:spPr/>
      <dgm:t>
        <a:bodyPr/>
        <a:lstStyle/>
        <a:p>
          <a:endParaRPr lang="fr-FR"/>
        </a:p>
      </dgm:t>
    </dgm:pt>
    <dgm:pt modelId="{F05CCA7A-2F23-4C5A-A0D6-980D2FD9C78F}" type="pres">
      <dgm:prSet presAssocID="{59F9A444-3438-4696-A6CC-22923ED97981}" presName="Name101" presStyleLbl="parChTrans1D2" presStyleIdx="3" presStyleCnt="5"/>
      <dgm:spPr/>
      <dgm:t>
        <a:bodyPr/>
        <a:lstStyle/>
        <a:p>
          <a:endParaRPr lang="fr-FR"/>
        </a:p>
      </dgm:t>
    </dgm:pt>
    <dgm:pt modelId="{343A542E-4FA4-4D5C-8141-F04CC3941EB0}" type="pres">
      <dgm:prSet presAssocID="{5F201EAA-86D8-4A52-9DF1-3977231B5C4F}" presName="hierRoot3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7B311D16-C42A-45CF-997F-2A42CB6F3271}" type="pres">
      <dgm:prSet presAssocID="{5F201EAA-86D8-4A52-9DF1-3977231B5C4F}" presName="rootComposite3" presStyleCnt="0"/>
      <dgm:spPr/>
      <dgm:t>
        <a:bodyPr/>
        <a:lstStyle/>
        <a:p>
          <a:endParaRPr lang="fr-FR"/>
        </a:p>
      </dgm:t>
    </dgm:pt>
    <dgm:pt modelId="{66D55197-FFEC-4E58-B2FF-181A007FDC42}" type="pres">
      <dgm:prSet presAssocID="{5F201EAA-86D8-4A52-9DF1-3977231B5C4F}" presName="rootText3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FE50E8B-52D7-453F-A7E6-327B4A81E9E6}" type="pres">
      <dgm:prSet presAssocID="{5F201EAA-86D8-4A52-9DF1-3977231B5C4F}" presName="topArc3" presStyleLbl="parChTrans1D1" presStyleIdx="10" presStyleCnt="16"/>
      <dgm:spPr/>
      <dgm:t>
        <a:bodyPr/>
        <a:lstStyle/>
        <a:p>
          <a:endParaRPr lang="fr-FR"/>
        </a:p>
      </dgm:t>
    </dgm:pt>
    <dgm:pt modelId="{DB76B42C-9F5A-4714-8136-489BEAC0C460}" type="pres">
      <dgm:prSet presAssocID="{5F201EAA-86D8-4A52-9DF1-3977231B5C4F}" presName="bottomArc3" presStyleLbl="parChTrans1D1" presStyleIdx="11" presStyleCnt="16"/>
      <dgm:spPr/>
      <dgm:t>
        <a:bodyPr/>
        <a:lstStyle/>
        <a:p>
          <a:endParaRPr lang="fr-FR"/>
        </a:p>
      </dgm:t>
    </dgm:pt>
    <dgm:pt modelId="{11A4C1F2-5ECB-4194-A077-16E322FE6B27}" type="pres">
      <dgm:prSet presAssocID="{5F201EAA-86D8-4A52-9DF1-3977231B5C4F}" presName="topConnNode3" presStyleLbl="asst1" presStyleIdx="0" presStyleCnt="0"/>
      <dgm:spPr/>
      <dgm:t>
        <a:bodyPr/>
        <a:lstStyle/>
        <a:p>
          <a:endParaRPr lang="fr-FR"/>
        </a:p>
      </dgm:t>
    </dgm:pt>
    <dgm:pt modelId="{C6EF0F93-F903-4E5D-BE7C-D0E776614C58}" type="pres">
      <dgm:prSet presAssocID="{5F201EAA-86D8-4A52-9DF1-3977231B5C4F}" presName="hierChild6" presStyleCnt="0"/>
      <dgm:spPr/>
      <dgm:t>
        <a:bodyPr/>
        <a:lstStyle/>
        <a:p>
          <a:endParaRPr lang="fr-FR"/>
        </a:p>
      </dgm:t>
    </dgm:pt>
    <dgm:pt modelId="{1D0B4971-FCBE-4BE5-97A6-71DC51A08C62}" type="pres">
      <dgm:prSet presAssocID="{5F201EAA-86D8-4A52-9DF1-3977231B5C4F}" presName="hierChild7" presStyleCnt="0"/>
      <dgm:spPr/>
      <dgm:t>
        <a:bodyPr/>
        <a:lstStyle/>
        <a:p>
          <a:endParaRPr lang="fr-FR"/>
        </a:p>
      </dgm:t>
    </dgm:pt>
    <dgm:pt modelId="{C14A577C-4CD3-48E5-B592-3A988D581BE3}" type="pres">
      <dgm:prSet presAssocID="{D24C2980-35FE-4A43-A9A5-8CF6DCD78286}" presName="Name101" presStyleLbl="parChTrans1D2" presStyleIdx="4" presStyleCnt="5"/>
      <dgm:spPr/>
      <dgm:t>
        <a:bodyPr/>
        <a:lstStyle/>
        <a:p>
          <a:endParaRPr lang="fr-FR"/>
        </a:p>
      </dgm:t>
    </dgm:pt>
    <dgm:pt modelId="{BF94051C-93BF-4B31-A02B-AD48895B308B}" type="pres">
      <dgm:prSet presAssocID="{7347EBBC-C391-4546-AFCC-7E313861A176}" presName="hierRoot3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723F22D3-AB3C-4DBD-BE82-9F533679E20A}" type="pres">
      <dgm:prSet presAssocID="{7347EBBC-C391-4546-AFCC-7E313861A176}" presName="rootComposite3" presStyleCnt="0"/>
      <dgm:spPr/>
      <dgm:t>
        <a:bodyPr/>
        <a:lstStyle/>
        <a:p>
          <a:endParaRPr lang="fr-FR"/>
        </a:p>
      </dgm:t>
    </dgm:pt>
    <dgm:pt modelId="{0DEFA4FA-92C7-4EC7-86D8-84F5F070C664}" type="pres">
      <dgm:prSet presAssocID="{7347EBBC-C391-4546-AFCC-7E313861A176}" presName="rootText3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6F9A9B8-7072-4847-8DEC-091F8FADDF73}" type="pres">
      <dgm:prSet presAssocID="{7347EBBC-C391-4546-AFCC-7E313861A176}" presName="topArc3" presStyleLbl="parChTrans1D1" presStyleIdx="12" presStyleCnt="16"/>
      <dgm:spPr/>
      <dgm:t>
        <a:bodyPr/>
        <a:lstStyle/>
        <a:p>
          <a:endParaRPr lang="fr-FR"/>
        </a:p>
      </dgm:t>
    </dgm:pt>
    <dgm:pt modelId="{DAA4FAE5-043E-474E-8285-50E92C5F9D2D}" type="pres">
      <dgm:prSet presAssocID="{7347EBBC-C391-4546-AFCC-7E313861A176}" presName="bottomArc3" presStyleLbl="parChTrans1D1" presStyleIdx="13" presStyleCnt="16"/>
      <dgm:spPr/>
      <dgm:t>
        <a:bodyPr/>
        <a:lstStyle/>
        <a:p>
          <a:endParaRPr lang="fr-FR"/>
        </a:p>
      </dgm:t>
    </dgm:pt>
    <dgm:pt modelId="{8DA8A8DD-018F-498F-B4F8-CD8E50744E4B}" type="pres">
      <dgm:prSet presAssocID="{7347EBBC-C391-4546-AFCC-7E313861A176}" presName="topConnNode3" presStyleLbl="asst1" presStyleIdx="0" presStyleCnt="0"/>
      <dgm:spPr/>
      <dgm:t>
        <a:bodyPr/>
        <a:lstStyle/>
        <a:p>
          <a:endParaRPr lang="fr-FR"/>
        </a:p>
      </dgm:t>
    </dgm:pt>
    <dgm:pt modelId="{26D48C92-D7F8-4A69-AE0D-623D69546DA1}" type="pres">
      <dgm:prSet presAssocID="{7347EBBC-C391-4546-AFCC-7E313861A176}" presName="hierChild6" presStyleCnt="0"/>
      <dgm:spPr/>
      <dgm:t>
        <a:bodyPr/>
        <a:lstStyle/>
        <a:p>
          <a:endParaRPr lang="fr-FR"/>
        </a:p>
      </dgm:t>
    </dgm:pt>
    <dgm:pt modelId="{77C782A1-979D-436F-B28C-4C168D8AD1CC}" type="pres">
      <dgm:prSet presAssocID="{7347EBBC-C391-4546-AFCC-7E313861A176}" presName="hierChild7" presStyleCnt="0"/>
      <dgm:spPr/>
      <dgm:t>
        <a:bodyPr/>
        <a:lstStyle/>
        <a:p>
          <a:endParaRPr lang="fr-FR"/>
        </a:p>
      </dgm:t>
    </dgm:pt>
    <dgm:pt modelId="{C6BAC820-66D0-4E87-8D94-7B932124F8EB}" type="pres">
      <dgm:prSet presAssocID="{CFBAA992-D858-4F3B-AC13-772D54BC4005}" presName="hierRoot1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01545BD9-F4D8-4B20-B996-204858191F5A}" type="pres">
      <dgm:prSet presAssocID="{CFBAA992-D858-4F3B-AC13-772D54BC4005}" presName="rootComposite1" presStyleCnt="0"/>
      <dgm:spPr/>
      <dgm:t>
        <a:bodyPr/>
        <a:lstStyle/>
        <a:p>
          <a:endParaRPr lang="fr-FR"/>
        </a:p>
      </dgm:t>
    </dgm:pt>
    <dgm:pt modelId="{A7B02CE4-E478-46D8-BEC6-DD5396D7CDB0}" type="pres">
      <dgm:prSet presAssocID="{CFBAA992-D858-4F3B-AC13-772D54BC4005}" presName="rootText1" presStyleLbl="alignAcc1" presStyleIdx="0" presStyleCnt="0" custLinFactY="300000" custLinFactNeighborX="-68103" custLinFactNeighborY="37536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4ACABC7-B499-4E51-84A5-E0F91F05DD09}" type="pres">
      <dgm:prSet presAssocID="{CFBAA992-D858-4F3B-AC13-772D54BC4005}" presName="topArc1" presStyleLbl="parChTrans1D1" presStyleIdx="14" presStyleCnt="16"/>
      <dgm:spPr/>
      <dgm:t>
        <a:bodyPr/>
        <a:lstStyle/>
        <a:p>
          <a:endParaRPr lang="fr-FR"/>
        </a:p>
      </dgm:t>
    </dgm:pt>
    <dgm:pt modelId="{FD86F1AE-DBFB-42AE-8F0A-4036B3B24D81}" type="pres">
      <dgm:prSet presAssocID="{CFBAA992-D858-4F3B-AC13-772D54BC4005}" presName="bottomArc1" presStyleLbl="parChTrans1D1" presStyleIdx="15" presStyleCnt="16"/>
      <dgm:spPr/>
      <dgm:t>
        <a:bodyPr/>
        <a:lstStyle/>
        <a:p>
          <a:endParaRPr lang="fr-FR"/>
        </a:p>
      </dgm:t>
    </dgm:pt>
    <dgm:pt modelId="{90E78476-A7AE-4FF6-911D-2EA52F36EE05}" type="pres">
      <dgm:prSet presAssocID="{CFBAA992-D858-4F3B-AC13-772D54BC4005}" presName="topConnNode1" presStyleLbl="node1" presStyleIdx="0" presStyleCnt="0"/>
      <dgm:spPr/>
      <dgm:t>
        <a:bodyPr/>
        <a:lstStyle/>
        <a:p>
          <a:endParaRPr lang="fr-FR"/>
        </a:p>
      </dgm:t>
    </dgm:pt>
    <dgm:pt modelId="{387B66CE-A4E5-40B2-8A31-2CAE8D0771EC}" type="pres">
      <dgm:prSet presAssocID="{CFBAA992-D858-4F3B-AC13-772D54BC4005}" presName="hierChild2" presStyleCnt="0"/>
      <dgm:spPr/>
      <dgm:t>
        <a:bodyPr/>
        <a:lstStyle/>
        <a:p>
          <a:endParaRPr lang="fr-FR"/>
        </a:p>
      </dgm:t>
    </dgm:pt>
    <dgm:pt modelId="{F48E0220-0A6D-4BFF-A825-932BAF8BEC66}" type="pres">
      <dgm:prSet presAssocID="{CFBAA992-D858-4F3B-AC13-772D54BC4005}" presName="hierChild3" presStyleCnt="0"/>
      <dgm:spPr/>
      <dgm:t>
        <a:bodyPr/>
        <a:lstStyle/>
        <a:p>
          <a:endParaRPr lang="fr-FR"/>
        </a:p>
      </dgm:t>
    </dgm:pt>
  </dgm:ptLst>
  <dgm:cxnLst>
    <dgm:cxn modelId="{F4990A6B-1BDF-4FBE-8796-ABA17C00A9EA}" type="presOf" srcId="{D24C2980-35FE-4A43-A9A5-8CF6DCD78286}" destId="{C14A577C-4CD3-48E5-B592-3A988D581BE3}" srcOrd="0" destOrd="0" presId="urn:microsoft.com/office/officeart/2008/layout/HalfCircleOrganizationChart"/>
    <dgm:cxn modelId="{92460C6B-032D-404D-BE84-CC458D4EC8D7}" srcId="{F9F5C9CC-E103-493F-A655-EB90CCAA8F6F}" destId="{0F5127EA-68B3-4E47-8B16-5441377C2CDE}" srcOrd="0" destOrd="0" parTransId="{15F0AE67-C45C-42B4-89B6-F4A22D0C5015}" sibTransId="{9FF68C08-4FA5-459B-B2F6-EE6CB0CB94B4}"/>
    <dgm:cxn modelId="{0C2DC994-E4D6-4AEC-BA7E-D6213463BB42}" type="presOf" srcId="{F9F5C9CC-E103-493F-A655-EB90CCAA8F6F}" destId="{403AC7C6-37B5-4320-9D27-3481E9E7A9B0}" srcOrd="0" destOrd="0" presId="urn:microsoft.com/office/officeart/2008/layout/HalfCircleOrganizationChart"/>
    <dgm:cxn modelId="{BE194098-8A92-436E-B882-33D44F0B8267}" type="presOf" srcId="{15F0AE67-C45C-42B4-89B6-F4A22D0C5015}" destId="{E2887266-49D6-4192-8A6F-837FA975FF56}" srcOrd="0" destOrd="0" presId="urn:microsoft.com/office/officeart/2008/layout/HalfCircleOrganizationChart"/>
    <dgm:cxn modelId="{FC33FD0F-1850-40B1-9A13-4647F7C03F43}" srcId="{4F5C6D53-CE83-444D-8856-3EBF06F0FF5E}" destId="{5F201EAA-86D8-4A52-9DF1-3977231B5C4F}" srcOrd="0" destOrd="0" parTransId="{59F9A444-3438-4696-A6CC-22923ED97981}" sibTransId="{6D6025DC-CE01-45A5-830C-4611B2E62204}"/>
    <dgm:cxn modelId="{C9BE109A-BAAC-42B3-A971-4BEF7D5BC569}" type="presOf" srcId="{59F9A444-3438-4696-A6CC-22923ED97981}" destId="{F05CCA7A-2F23-4C5A-A0D6-980D2FD9C78F}" srcOrd="0" destOrd="0" presId="urn:microsoft.com/office/officeart/2008/layout/HalfCircleOrganizationChart"/>
    <dgm:cxn modelId="{D72CF06E-B3B1-4D33-B2B5-0A00606F7A97}" srcId="{E202B65C-D038-4F15-86A3-61B4736BB05C}" destId="{4F5C6D53-CE83-444D-8856-3EBF06F0FF5E}" srcOrd="0" destOrd="0" parTransId="{EB9ACE68-0BA8-4175-8B88-B16AB4E3CCCC}" sibTransId="{A22FE352-F43F-4029-BECA-74798A9F164A}"/>
    <dgm:cxn modelId="{4AB66F6A-A77C-40FD-88B7-978E0A8AF133}" type="presOf" srcId="{5F201EAA-86D8-4A52-9DF1-3977231B5C4F}" destId="{66D55197-FFEC-4E58-B2FF-181A007FDC42}" srcOrd="0" destOrd="0" presId="urn:microsoft.com/office/officeart/2008/layout/HalfCircleOrganizationChart"/>
    <dgm:cxn modelId="{19E88AD7-693B-42F1-8EC3-3E961A85CD61}" type="presOf" srcId="{F9F5C9CC-E103-493F-A655-EB90CCAA8F6F}" destId="{60A3B415-CC9D-431C-A907-DF61284F07E2}" srcOrd="1" destOrd="0" presId="urn:microsoft.com/office/officeart/2008/layout/HalfCircleOrganizationChart"/>
    <dgm:cxn modelId="{BAF5CD7E-3A6C-4286-B660-7D93E7CD1ED2}" type="presOf" srcId="{681DD00C-837F-42BF-B45E-51161AAF3ED9}" destId="{8726743A-C808-4DAA-87F6-FE7CF3748FAD}" srcOrd="1" destOrd="0" presId="urn:microsoft.com/office/officeart/2008/layout/HalfCircleOrganizationChart"/>
    <dgm:cxn modelId="{4BC8E9CF-0883-469F-8866-49D32CB4BC4C}" type="presOf" srcId="{B1A466DB-15C3-4298-A342-A428D4E9BA05}" destId="{ADDC16E9-43B0-4966-B8E1-79CC691AE359}" srcOrd="0" destOrd="0" presId="urn:microsoft.com/office/officeart/2008/layout/HalfCircleOrganizationChart"/>
    <dgm:cxn modelId="{90A5DACF-41D6-4406-8E89-F76B83AB9E3D}" type="presOf" srcId="{CFBAA992-D858-4F3B-AC13-772D54BC4005}" destId="{A7B02CE4-E478-46D8-BEC6-DD5396D7CDB0}" srcOrd="0" destOrd="0" presId="urn:microsoft.com/office/officeart/2008/layout/HalfCircleOrganizationChart"/>
    <dgm:cxn modelId="{740E416F-D2DB-4E5B-B7C3-0C52616DABBE}" srcId="{4F5C6D53-CE83-444D-8856-3EBF06F0FF5E}" destId="{7347EBBC-C391-4546-AFCC-7E313861A176}" srcOrd="1" destOrd="0" parTransId="{D24C2980-35FE-4A43-A9A5-8CF6DCD78286}" sibTransId="{77DDD23D-5F91-4537-86C1-AAF49115D445}"/>
    <dgm:cxn modelId="{9B5F40AE-F663-42CC-9D37-45CA199002E0}" type="presOf" srcId="{7347EBBC-C391-4546-AFCC-7E313861A176}" destId="{0DEFA4FA-92C7-4EC7-86D8-84F5F070C664}" srcOrd="0" destOrd="0" presId="urn:microsoft.com/office/officeart/2008/layout/HalfCircleOrganizationChart"/>
    <dgm:cxn modelId="{BFAD51BC-F5DC-4DF9-AD81-7259B3242FF7}" type="presOf" srcId="{0F5127EA-68B3-4E47-8B16-5441377C2CDE}" destId="{5618AAAC-47EC-47F1-ACDF-64CDFC3FCD46}" srcOrd="1" destOrd="0" presId="urn:microsoft.com/office/officeart/2008/layout/HalfCircleOrganizationChart"/>
    <dgm:cxn modelId="{6BF0619F-8212-4AD1-8DF4-314C92DEC85B}" type="presOf" srcId="{681DD00C-837F-42BF-B45E-51161AAF3ED9}" destId="{2FA99D65-EE47-4655-99AE-29B01DEC1FBC}" srcOrd="0" destOrd="0" presId="urn:microsoft.com/office/officeart/2008/layout/HalfCircleOrganizationChart"/>
    <dgm:cxn modelId="{A4718974-881E-4066-BD13-36D6C0D92065}" type="presOf" srcId="{0F5127EA-68B3-4E47-8B16-5441377C2CDE}" destId="{03CCA5DE-7C0A-4746-83C0-594C4EA22920}" srcOrd="0" destOrd="0" presId="urn:microsoft.com/office/officeart/2008/layout/HalfCircleOrganizationChart"/>
    <dgm:cxn modelId="{4914DDB3-F133-4DC5-AF9D-9F0241540366}" srcId="{E202B65C-D038-4F15-86A3-61B4736BB05C}" destId="{CFBAA992-D858-4F3B-AC13-772D54BC4005}" srcOrd="1" destOrd="0" parTransId="{9BAF95F4-906D-437D-BA5D-61D5CB6CBFF1}" sibTransId="{517734FB-3AF6-46B7-A5EC-A884D5AA3627}"/>
    <dgm:cxn modelId="{19B32EEC-FB58-44D6-B653-B32DAA9FED66}" type="presOf" srcId="{5F201EAA-86D8-4A52-9DF1-3977231B5C4F}" destId="{11A4C1F2-5ECB-4194-A077-16E322FE6B27}" srcOrd="1" destOrd="0" presId="urn:microsoft.com/office/officeart/2008/layout/HalfCircleOrganizationChart"/>
    <dgm:cxn modelId="{BA7FB1BE-7E84-4739-9A6E-5FDB0DFC6E31}" type="presOf" srcId="{67DF04A9-0B06-4D16-AD34-70B23B04FB59}" destId="{EB7085B0-7708-4176-8346-84D7728445A3}" srcOrd="0" destOrd="0" presId="urn:microsoft.com/office/officeart/2008/layout/HalfCircleOrganizationChart"/>
    <dgm:cxn modelId="{D36F4BF7-F529-4D12-8603-D3DCC69C887A}" type="presOf" srcId="{67DF04A9-0B06-4D16-AD34-70B23B04FB59}" destId="{CD113115-9782-4DB9-A2EE-4A14E6B2B328}" srcOrd="1" destOrd="0" presId="urn:microsoft.com/office/officeart/2008/layout/HalfCircleOrganizationChart"/>
    <dgm:cxn modelId="{A7DD2AC9-4DDF-4D0E-8CA7-897DB4FEC8C1}" type="presOf" srcId="{4F5C6D53-CE83-444D-8856-3EBF06F0FF5E}" destId="{E7734664-6AC1-4BA0-A898-7C5ED8D1E072}" srcOrd="1" destOrd="0" presId="urn:microsoft.com/office/officeart/2008/layout/HalfCircleOrganizationChart"/>
    <dgm:cxn modelId="{7DCC3B16-8ACE-4CE8-B557-0010750E36FD}" type="presOf" srcId="{4F5C6D53-CE83-444D-8856-3EBF06F0FF5E}" destId="{E67F1D72-AA62-4678-98EA-3DE7A1106697}" srcOrd="0" destOrd="0" presId="urn:microsoft.com/office/officeart/2008/layout/HalfCircleOrganizationChart"/>
    <dgm:cxn modelId="{762BD887-335A-4E05-ADB5-389D39ACF7B2}" type="presOf" srcId="{A757035D-BD6B-4C59-BDB3-1B07013EC833}" destId="{F8BC3E48-B0B2-41BF-A64D-8633C733F313}" srcOrd="0" destOrd="0" presId="urn:microsoft.com/office/officeart/2008/layout/HalfCircleOrganizationChart"/>
    <dgm:cxn modelId="{BBF40D46-1E49-438D-AC84-39B57CEFFFEB}" srcId="{4F5C6D53-CE83-444D-8856-3EBF06F0FF5E}" destId="{681DD00C-837F-42BF-B45E-51161AAF3ED9}" srcOrd="2" destOrd="0" parTransId="{8ADE5D84-6DE2-404A-A003-04595560DB08}" sibTransId="{035E6C71-4ECC-4F79-8DA6-9BFACB6B33B1}"/>
    <dgm:cxn modelId="{E457805B-CF0F-4DD7-BCBB-344C67477A7C}" type="presOf" srcId="{E202B65C-D038-4F15-86A3-61B4736BB05C}" destId="{FC3E0210-C2B7-4C0D-880C-212C5DFA7BE6}" srcOrd="0" destOrd="0" presId="urn:microsoft.com/office/officeart/2008/layout/HalfCircleOrganizationChart"/>
    <dgm:cxn modelId="{86342AF5-F9F9-4426-A4C4-4A3646CEF7BF}" type="presOf" srcId="{7347EBBC-C391-4546-AFCC-7E313861A176}" destId="{8DA8A8DD-018F-498F-B4F8-CD8E50744E4B}" srcOrd="1" destOrd="0" presId="urn:microsoft.com/office/officeart/2008/layout/HalfCircleOrganizationChart"/>
    <dgm:cxn modelId="{F4ECD5C5-963D-4FD3-9ED3-F8EC4BCD70E1}" srcId="{4F5C6D53-CE83-444D-8856-3EBF06F0FF5E}" destId="{67DF04A9-0B06-4D16-AD34-70B23B04FB59}" srcOrd="3" destOrd="0" parTransId="{A757035D-BD6B-4C59-BDB3-1B07013EC833}" sibTransId="{D01B6BBE-EA16-4516-BE07-7D0ADB1C724F}"/>
    <dgm:cxn modelId="{E32D19B8-54BD-4A82-B686-9065A0AF2EDC}" type="presOf" srcId="{CFBAA992-D858-4F3B-AC13-772D54BC4005}" destId="{90E78476-A7AE-4FF6-911D-2EA52F36EE05}" srcOrd="1" destOrd="0" presId="urn:microsoft.com/office/officeart/2008/layout/HalfCircleOrganizationChart"/>
    <dgm:cxn modelId="{231CB469-C474-4CF5-A61D-C5B477F65DE5}" srcId="{4F5C6D53-CE83-444D-8856-3EBF06F0FF5E}" destId="{F9F5C9CC-E103-493F-A655-EB90CCAA8F6F}" srcOrd="4" destOrd="0" parTransId="{B1A466DB-15C3-4298-A342-A428D4E9BA05}" sibTransId="{B8148C24-73DC-40A4-9767-AAE49EFC8EDE}"/>
    <dgm:cxn modelId="{468D5D9C-5A69-475C-BA6D-755A24961801}" type="presOf" srcId="{8ADE5D84-6DE2-404A-A003-04595560DB08}" destId="{C78218E6-150B-4C75-BAF2-BD306393BE7D}" srcOrd="0" destOrd="0" presId="urn:microsoft.com/office/officeart/2008/layout/HalfCircleOrganizationChart"/>
    <dgm:cxn modelId="{D7D4E6C5-EC36-4563-A86C-E8252561E283}" type="presParOf" srcId="{FC3E0210-C2B7-4C0D-880C-212C5DFA7BE6}" destId="{A1533AFB-1EFF-4ED2-B10C-83778D5BD397}" srcOrd="0" destOrd="0" presId="urn:microsoft.com/office/officeart/2008/layout/HalfCircleOrganizationChart"/>
    <dgm:cxn modelId="{5338245A-419D-4267-957B-2EB327477D64}" type="presParOf" srcId="{A1533AFB-1EFF-4ED2-B10C-83778D5BD397}" destId="{16714D15-4709-4319-AE6B-9C2FE98FF8E5}" srcOrd="0" destOrd="0" presId="urn:microsoft.com/office/officeart/2008/layout/HalfCircleOrganizationChart"/>
    <dgm:cxn modelId="{2191653F-97E6-4883-A7F0-1F165D81D371}" type="presParOf" srcId="{16714D15-4709-4319-AE6B-9C2FE98FF8E5}" destId="{E67F1D72-AA62-4678-98EA-3DE7A1106697}" srcOrd="0" destOrd="0" presId="urn:microsoft.com/office/officeart/2008/layout/HalfCircleOrganizationChart"/>
    <dgm:cxn modelId="{772901C7-76BB-4076-B6A3-43DA9FE38DEA}" type="presParOf" srcId="{16714D15-4709-4319-AE6B-9C2FE98FF8E5}" destId="{90D3051E-D3B5-422D-A222-74A4541B05BA}" srcOrd="1" destOrd="0" presId="urn:microsoft.com/office/officeart/2008/layout/HalfCircleOrganizationChart"/>
    <dgm:cxn modelId="{19015A02-0685-4FE9-9995-5D5D5742C771}" type="presParOf" srcId="{16714D15-4709-4319-AE6B-9C2FE98FF8E5}" destId="{9A244D56-6761-4563-A5CA-96E1961E362C}" srcOrd="2" destOrd="0" presId="urn:microsoft.com/office/officeart/2008/layout/HalfCircleOrganizationChart"/>
    <dgm:cxn modelId="{9AE21687-C075-490F-B81B-51FD9073ACED}" type="presParOf" srcId="{16714D15-4709-4319-AE6B-9C2FE98FF8E5}" destId="{E7734664-6AC1-4BA0-A898-7C5ED8D1E072}" srcOrd="3" destOrd="0" presId="urn:microsoft.com/office/officeart/2008/layout/HalfCircleOrganizationChart"/>
    <dgm:cxn modelId="{5D6470E3-68C0-42CE-A8A6-99503188ECA5}" type="presParOf" srcId="{A1533AFB-1EFF-4ED2-B10C-83778D5BD397}" destId="{C3E73621-6E34-4985-9CDB-B5F92A679626}" srcOrd="1" destOrd="0" presId="urn:microsoft.com/office/officeart/2008/layout/HalfCircleOrganizationChart"/>
    <dgm:cxn modelId="{B4554D96-C755-46CC-BA3E-2376BA9C25A9}" type="presParOf" srcId="{C3E73621-6E34-4985-9CDB-B5F92A679626}" destId="{C78218E6-150B-4C75-BAF2-BD306393BE7D}" srcOrd="0" destOrd="0" presId="urn:microsoft.com/office/officeart/2008/layout/HalfCircleOrganizationChart"/>
    <dgm:cxn modelId="{84F1B0B7-3317-48F9-9D41-A5CF211259DA}" type="presParOf" srcId="{C3E73621-6E34-4985-9CDB-B5F92A679626}" destId="{D104884A-6D17-40CC-A05C-A703E07AC46C}" srcOrd="1" destOrd="0" presId="urn:microsoft.com/office/officeart/2008/layout/HalfCircleOrganizationChart"/>
    <dgm:cxn modelId="{88368D4F-2424-47AD-974F-3F859CFD39BF}" type="presParOf" srcId="{D104884A-6D17-40CC-A05C-A703E07AC46C}" destId="{7C48090B-02AB-4E51-990E-9C7EC91A219C}" srcOrd="0" destOrd="0" presId="urn:microsoft.com/office/officeart/2008/layout/HalfCircleOrganizationChart"/>
    <dgm:cxn modelId="{488756BC-7290-4FA5-9DBC-F1BC318A1D2B}" type="presParOf" srcId="{7C48090B-02AB-4E51-990E-9C7EC91A219C}" destId="{2FA99D65-EE47-4655-99AE-29B01DEC1FBC}" srcOrd="0" destOrd="0" presId="urn:microsoft.com/office/officeart/2008/layout/HalfCircleOrganizationChart"/>
    <dgm:cxn modelId="{C2FFDD65-D4A5-47AF-BF84-D87C266269FA}" type="presParOf" srcId="{7C48090B-02AB-4E51-990E-9C7EC91A219C}" destId="{CAA73180-72E7-4B19-BDBD-99BBF476C40B}" srcOrd="1" destOrd="0" presId="urn:microsoft.com/office/officeart/2008/layout/HalfCircleOrganizationChart"/>
    <dgm:cxn modelId="{5470609C-86ED-4B08-95DF-EC826B6E5A18}" type="presParOf" srcId="{7C48090B-02AB-4E51-990E-9C7EC91A219C}" destId="{3C51EDB7-D79B-4E5E-968D-8EF6E7AB3FCF}" srcOrd="2" destOrd="0" presId="urn:microsoft.com/office/officeart/2008/layout/HalfCircleOrganizationChart"/>
    <dgm:cxn modelId="{C58F2B15-C441-4C3A-9388-1BD46F80C17B}" type="presParOf" srcId="{7C48090B-02AB-4E51-990E-9C7EC91A219C}" destId="{8726743A-C808-4DAA-87F6-FE7CF3748FAD}" srcOrd="3" destOrd="0" presId="urn:microsoft.com/office/officeart/2008/layout/HalfCircleOrganizationChart"/>
    <dgm:cxn modelId="{72E39CE6-2E01-4871-8B3A-CF8D62967EC6}" type="presParOf" srcId="{D104884A-6D17-40CC-A05C-A703E07AC46C}" destId="{148B170B-2CBB-4CAC-8205-E11CE64F22CD}" srcOrd="1" destOrd="0" presId="urn:microsoft.com/office/officeart/2008/layout/HalfCircleOrganizationChart"/>
    <dgm:cxn modelId="{89A71CFB-916B-49FC-922E-5BFA501AC89B}" type="presParOf" srcId="{D104884A-6D17-40CC-A05C-A703E07AC46C}" destId="{7C3EF1F7-B8D4-4D26-9FA4-A6EFB3D58157}" srcOrd="2" destOrd="0" presId="urn:microsoft.com/office/officeart/2008/layout/HalfCircleOrganizationChart"/>
    <dgm:cxn modelId="{884640DB-75D7-429D-8BA9-052AFC38C673}" type="presParOf" srcId="{C3E73621-6E34-4985-9CDB-B5F92A679626}" destId="{F8BC3E48-B0B2-41BF-A64D-8633C733F313}" srcOrd="2" destOrd="0" presId="urn:microsoft.com/office/officeart/2008/layout/HalfCircleOrganizationChart"/>
    <dgm:cxn modelId="{009F3170-7CCA-49C7-9CAB-4D7B967B2B9C}" type="presParOf" srcId="{C3E73621-6E34-4985-9CDB-B5F92A679626}" destId="{01B59E21-4D4F-47EF-ADB6-76B65362B296}" srcOrd="3" destOrd="0" presId="urn:microsoft.com/office/officeart/2008/layout/HalfCircleOrganizationChart"/>
    <dgm:cxn modelId="{6D01F778-365B-44CE-99E4-3FE9C391ED77}" type="presParOf" srcId="{01B59E21-4D4F-47EF-ADB6-76B65362B296}" destId="{EBD11A8E-990B-438E-8FB5-67CCDAF1C0B1}" srcOrd="0" destOrd="0" presId="urn:microsoft.com/office/officeart/2008/layout/HalfCircleOrganizationChart"/>
    <dgm:cxn modelId="{F553514F-CEAF-4AA8-8CDB-610AF497806A}" type="presParOf" srcId="{EBD11A8E-990B-438E-8FB5-67CCDAF1C0B1}" destId="{EB7085B0-7708-4176-8346-84D7728445A3}" srcOrd="0" destOrd="0" presId="urn:microsoft.com/office/officeart/2008/layout/HalfCircleOrganizationChart"/>
    <dgm:cxn modelId="{0F90164D-627F-40CD-97A7-040D1A29B48B}" type="presParOf" srcId="{EBD11A8E-990B-438E-8FB5-67CCDAF1C0B1}" destId="{25B15811-4E98-4455-9E03-BD1A90939D8C}" srcOrd="1" destOrd="0" presId="urn:microsoft.com/office/officeart/2008/layout/HalfCircleOrganizationChart"/>
    <dgm:cxn modelId="{A7BE71E1-B90C-43CD-AE17-E4199216897E}" type="presParOf" srcId="{EBD11A8E-990B-438E-8FB5-67CCDAF1C0B1}" destId="{9BECACC0-5DFB-4A55-9148-CD3A52641300}" srcOrd="2" destOrd="0" presId="urn:microsoft.com/office/officeart/2008/layout/HalfCircleOrganizationChart"/>
    <dgm:cxn modelId="{934CDEDC-F166-441A-8359-F3E1AC41C0A8}" type="presParOf" srcId="{EBD11A8E-990B-438E-8FB5-67CCDAF1C0B1}" destId="{CD113115-9782-4DB9-A2EE-4A14E6B2B328}" srcOrd="3" destOrd="0" presId="urn:microsoft.com/office/officeart/2008/layout/HalfCircleOrganizationChart"/>
    <dgm:cxn modelId="{4EECD466-2261-49B0-89AD-141FA3A179A0}" type="presParOf" srcId="{01B59E21-4D4F-47EF-ADB6-76B65362B296}" destId="{444CC09C-0BC6-4C3C-92FD-6C5C1D6137E1}" srcOrd="1" destOrd="0" presId="urn:microsoft.com/office/officeart/2008/layout/HalfCircleOrganizationChart"/>
    <dgm:cxn modelId="{11CC9A93-16DE-409E-9C7E-5ABA8184FD53}" type="presParOf" srcId="{01B59E21-4D4F-47EF-ADB6-76B65362B296}" destId="{DBCF13A3-C637-40C0-824F-A22940F21729}" srcOrd="2" destOrd="0" presId="urn:microsoft.com/office/officeart/2008/layout/HalfCircleOrganizationChart"/>
    <dgm:cxn modelId="{D4384252-050D-4A67-BCDB-D4DB1DBBFA26}" type="presParOf" srcId="{C3E73621-6E34-4985-9CDB-B5F92A679626}" destId="{ADDC16E9-43B0-4966-B8E1-79CC691AE359}" srcOrd="4" destOrd="0" presId="urn:microsoft.com/office/officeart/2008/layout/HalfCircleOrganizationChart"/>
    <dgm:cxn modelId="{D7B917F5-1A4C-4A25-AE43-F5F97DF6CF25}" type="presParOf" srcId="{C3E73621-6E34-4985-9CDB-B5F92A679626}" destId="{240E95B3-010D-4CB7-B912-8BEA3BA11AD4}" srcOrd="5" destOrd="0" presId="urn:microsoft.com/office/officeart/2008/layout/HalfCircleOrganizationChart"/>
    <dgm:cxn modelId="{03053214-9F4A-4C60-9E27-96B12C8AB9D4}" type="presParOf" srcId="{240E95B3-010D-4CB7-B912-8BEA3BA11AD4}" destId="{4A469418-09CA-46EB-B979-812FBD1F9C54}" srcOrd="0" destOrd="0" presId="urn:microsoft.com/office/officeart/2008/layout/HalfCircleOrganizationChart"/>
    <dgm:cxn modelId="{4E61867E-BC9A-4AD2-8D65-FA2B0EA58103}" type="presParOf" srcId="{4A469418-09CA-46EB-B979-812FBD1F9C54}" destId="{403AC7C6-37B5-4320-9D27-3481E9E7A9B0}" srcOrd="0" destOrd="0" presId="urn:microsoft.com/office/officeart/2008/layout/HalfCircleOrganizationChart"/>
    <dgm:cxn modelId="{2BE33CCD-04FD-4170-B818-3F3DD231B828}" type="presParOf" srcId="{4A469418-09CA-46EB-B979-812FBD1F9C54}" destId="{29088ED2-CE1D-4463-BFEB-E8C78DBDEB88}" srcOrd="1" destOrd="0" presId="urn:microsoft.com/office/officeart/2008/layout/HalfCircleOrganizationChart"/>
    <dgm:cxn modelId="{5848D646-ECFB-4E31-B349-01CDE93D608F}" type="presParOf" srcId="{4A469418-09CA-46EB-B979-812FBD1F9C54}" destId="{CFE89892-51EE-424D-ACB5-335DC01D6BF8}" srcOrd="2" destOrd="0" presId="urn:microsoft.com/office/officeart/2008/layout/HalfCircleOrganizationChart"/>
    <dgm:cxn modelId="{34E75C74-9E77-4B27-8748-E27E60BCFEAF}" type="presParOf" srcId="{4A469418-09CA-46EB-B979-812FBD1F9C54}" destId="{60A3B415-CC9D-431C-A907-DF61284F07E2}" srcOrd="3" destOrd="0" presId="urn:microsoft.com/office/officeart/2008/layout/HalfCircleOrganizationChart"/>
    <dgm:cxn modelId="{1588F492-CE70-4D1D-A89C-C37967FED914}" type="presParOf" srcId="{240E95B3-010D-4CB7-B912-8BEA3BA11AD4}" destId="{D7C4D427-6257-40F5-95F3-C0906288BEAA}" srcOrd="1" destOrd="0" presId="urn:microsoft.com/office/officeart/2008/layout/HalfCircleOrganizationChart"/>
    <dgm:cxn modelId="{6C8360DE-453D-416C-B6C4-C77E1993299E}" type="presParOf" srcId="{D7C4D427-6257-40F5-95F3-C0906288BEAA}" destId="{E2887266-49D6-4192-8A6F-837FA975FF56}" srcOrd="0" destOrd="0" presId="urn:microsoft.com/office/officeart/2008/layout/HalfCircleOrganizationChart"/>
    <dgm:cxn modelId="{ACD3E50E-F3C0-4338-A5B7-5E7E06B7897E}" type="presParOf" srcId="{D7C4D427-6257-40F5-95F3-C0906288BEAA}" destId="{D2CB4FA0-2397-4D04-8C59-7E2CC7D53264}" srcOrd="1" destOrd="0" presId="urn:microsoft.com/office/officeart/2008/layout/HalfCircleOrganizationChart"/>
    <dgm:cxn modelId="{775B8393-E25D-470C-A2D1-2028CCCB3F36}" type="presParOf" srcId="{D2CB4FA0-2397-4D04-8C59-7E2CC7D53264}" destId="{E8B9A13A-8D5C-4972-9017-E3E4335008D1}" srcOrd="0" destOrd="0" presId="urn:microsoft.com/office/officeart/2008/layout/HalfCircleOrganizationChart"/>
    <dgm:cxn modelId="{4519FF31-7655-46F1-8E3D-EBFE179C9C32}" type="presParOf" srcId="{E8B9A13A-8D5C-4972-9017-E3E4335008D1}" destId="{03CCA5DE-7C0A-4746-83C0-594C4EA22920}" srcOrd="0" destOrd="0" presId="urn:microsoft.com/office/officeart/2008/layout/HalfCircleOrganizationChart"/>
    <dgm:cxn modelId="{90883EBE-FF9F-4D75-9439-5BE3DE4C2CF0}" type="presParOf" srcId="{E8B9A13A-8D5C-4972-9017-E3E4335008D1}" destId="{CBFBD993-24A7-424C-B96E-CA87A89D9FA7}" srcOrd="1" destOrd="0" presId="urn:microsoft.com/office/officeart/2008/layout/HalfCircleOrganizationChart"/>
    <dgm:cxn modelId="{ADB2166D-C1AC-4C46-AC3E-1F3C679210CF}" type="presParOf" srcId="{E8B9A13A-8D5C-4972-9017-E3E4335008D1}" destId="{76F2F182-09B4-4DDD-A517-2635484B6AE0}" srcOrd="2" destOrd="0" presId="urn:microsoft.com/office/officeart/2008/layout/HalfCircleOrganizationChart"/>
    <dgm:cxn modelId="{C8AD6014-3593-4612-A401-CE44CE0C2EDC}" type="presParOf" srcId="{E8B9A13A-8D5C-4972-9017-E3E4335008D1}" destId="{5618AAAC-47EC-47F1-ACDF-64CDFC3FCD46}" srcOrd="3" destOrd="0" presId="urn:microsoft.com/office/officeart/2008/layout/HalfCircleOrganizationChart"/>
    <dgm:cxn modelId="{1784DCDF-BB8C-4F96-9E88-97AEDB2156ED}" type="presParOf" srcId="{D2CB4FA0-2397-4D04-8C59-7E2CC7D53264}" destId="{568FD2D0-D4E7-46C1-8267-6395CF637B36}" srcOrd="1" destOrd="0" presId="urn:microsoft.com/office/officeart/2008/layout/HalfCircleOrganizationChart"/>
    <dgm:cxn modelId="{0F98F8BC-3987-4388-93C1-C5DB7342FB2A}" type="presParOf" srcId="{D2CB4FA0-2397-4D04-8C59-7E2CC7D53264}" destId="{C84C5227-7908-425C-B2BC-E7457BD93EEE}" srcOrd="2" destOrd="0" presId="urn:microsoft.com/office/officeart/2008/layout/HalfCircleOrganizationChart"/>
    <dgm:cxn modelId="{C2CC2B24-AFA2-4A71-A512-B9E5593D4362}" type="presParOf" srcId="{240E95B3-010D-4CB7-B912-8BEA3BA11AD4}" destId="{9483EAAB-BC70-4249-9BCC-953029CF788B}" srcOrd="2" destOrd="0" presId="urn:microsoft.com/office/officeart/2008/layout/HalfCircleOrganizationChart"/>
    <dgm:cxn modelId="{118F9A9E-061E-46B7-BE52-9F6B9E463C35}" type="presParOf" srcId="{A1533AFB-1EFF-4ED2-B10C-83778D5BD397}" destId="{DCFFE6FD-CFFB-4978-BDE6-13D0A2F15C13}" srcOrd="2" destOrd="0" presId="urn:microsoft.com/office/officeart/2008/layout/HalfCircleOrganizationChart"/>
    <dgm:cxn modelId="{901F4514-F8D0-4D02-A9B3-F6A94A4CAC5C}" type="presParOf" srcId="{DCFFE6FD-CFFB-4978-BDE6-13D0A2F15C13}" destId="{F05CCA7A-2F23-4C5A-A0D6-980D2FD9C78F}" srcOrd="0" destOrd="0" presId="urn:microsoft.com/office/officeart/2008/layout/HalfCircleOrganizationChart"/>
    <dgm:cxn modelId="{88ABBA26-5A6D-46F8-A7D5-E364CFC4F82E}" type="presParOf" srcId="{DCFFE6FD-CFFB-4978-BDE6-13D0A2F15C13}" destId="{343A542E-4FA4-4D5C-8141-F04CC3941EB0}" srcOrd="1" destOrd="0" presId="urn:microsoft.com/office/officeart/2008/layout/HalfCircleOrganizationChart"/>
    <dgm:cxn modelId="{D59BDD51-C339-4487-B358-5C77F6E6F6CC}" type="presParOf" srcId="{343A542E-4FA4-4D5C-8141-F04CC3941EB0}" destId="{7B311D16-C42A-45CF-997F-2A42CB6F3271}" srcOrd="0" destOrd="0" presId="urn:microsoft.com/office/officeart/2008/layout/HalfCircleOrganizationChart"/>
    <dgm:cxn modelId="{4735D14A-5BD0-489F-BEA2-8CB01D66B633}" type="presParOf" srcId="{7B311D16-C42A-45CF-997F-2A42CB6F3271}" destId="{66D55197-FFEC-4E58-B2FF-181A007FDC42}" srcOrd="0" destOrd="0" presId="urn:microsoft.com/office/officeart/2008/layout/HalfCircleOrganizationChart"/>
    <dgm:cxn modelId="{BA6237C3-368C-416A-82A1-AABA14209486}" type="presParOf" srcId="{7B311D16-C42A-45CF-997F-2A42CB6F3271}" destId="{CFE50E8B-52D7-453F-A7E6-327B4A81E9E6}" srcOrd="1" destOrd="0" presId="urn:microsoft.com/office/officeart/2008/layout/HalfCircleOrganizationChart"/>
    <dgm:cxn modelId="{5F5DE3BE-287B-44B6-B1FB-CF857A28B19B}" type="presParOf" srcId="{7B311D16-C42A-45CF-997F-2A42CB6F3271}" destId="{DB76B42C-9F5A-4714-8136-489BEAC0C460}" srcOrd="2" destOrd="0" presId="urn:microsoft.com/office/officeart/2008/layout/HalfCircleOrganizationChart"/>
    <dgm:cxn modelId="{F552411A-AE46-456D-8CB2-292C853808B9}" type="presParOf" srcId="{7B311D16-C42A-45CF-997F-2A42CB6F3271}" destId="{11A4C1F2-5ECB-4194-A077-16E322FE6B27}" srcOrd="3" destOrd="0" presId="urn:microsoft.com/office/officeart/2008/layout/HalfCircleOrganizationChart"/>
    <dgm:cxn modelId="{DCF97457-951E-4D39-B513-8E727A183BE6}" type="presParOf" srcId="{343A542E-4FA4-4D5C-8141-F04CC3941EB0}" destId="{C6EF0F93-F903-4E5D-BE7C-D0E776614C58}" srcOrd="1" destOrd="0" presId="urn:microsoft.com/office/officeart/2008/layout/HalfCircleOrganizationChart"/>
    <dgm:cxn modelId="{4F216238-8354-4E4A-A1A7-417F25049BC7}" type="presParOf" srcId="{343A542E-4FA4-4D5C-8141-F04CC3941EB0}" destId="{1D0B4971-FCBE-4BE5-97A6-71DC51A08C62}" srcOrd="2" destOrd="0" presId="urn:microsoft.com/office/officeart/2008/layout/HalfCircleOrganizationChart"/>
    <dgm:cxn modelId="{94A06F46-2FED-4DBE-AF43-C78C30A3E30E}" type="presParOf" srcId="{DCFFE6FD-CFFB-4978-BDE6-13D0A2F15C13}" destId="{C14A577C-4CD3-48E5-B592-3A988D581BE3}" srcOrd="2" destOrd="0" presId="urn:microsoft.com/office/officeart/2008/layout/HalfCircleOrganizationChart"/>
    <dgm:cxn modelId="{1FACBB04-CAD5-4A76-88D0-A9BB9BE47843}" type="presParOf" srcId="{DCFFE6FD-CFFB-4978-BDE6-13D0A2F15C13}" destId="{BF94051C-93BF-4B31-A02B-AD48895B308B}" srcOrd="3" destOrd="0" presId="urn:microsoft.com/office/officeart/2008/layout/HalfCircleOrganizationChart"/>
    <dgm:cxn modelId="{2646D11E-CB33-40C4-A392-CC8D08DB4B46}" type="presParOf" srcId="{BF94051C-93BF-4B31-A02B-AD48895B308B}" destId="{723F22D3-AB3C-4DBD-BE82-9F533679E20A}" srcOrd="0" destOrd="0" presId="urn:microsoft.com/office/officeart/2008/layout/HalfCircleOrganizationChart"/>
    <dgm:cxn modelId="{BB8907D8-6B89-4847-BCBB-12522794C2F3}" type="presParOf" srcId="{723F22D3-AB3C-4DBD-BE82-9F533679E20A}" destId="{0DEFA4FA-92C7-4EC7-86D8-84F5F070C664}" srcOrd="0" destOrd="0" presId="urn:microsoft.com/office/officeart/2008/layout/HalfCircleOrganizationChart"/>
    <dgm:cxn modelId="{51FE58C5-DA0E-47C3-89D6-EAF27B022B30}" type="presParOf" srcId="{723F22D3-AB3C-4DBD-BE82-9F533679E20A}" destId="{96F9A9B8-7072-4847-8DEC-091F8FADDF73}" srcOrd="1" destOrd="0" presId="urn:microsoft.com/office/officeart/2008/layout/HalfCircleOrganizationChart"/>
    <dgm:cxn modelId="{D2004D9E-D0A2-4594-9D60-B51BA38AC82B}" type="presParOf" srcId="{723F22D3-AB3C-4DBD-BE82-9F533679E20A}" destId="{DAA4FAE5-043E-474E-8285-50E92C5F9D2D}" srcOrd="2" destOrd="0" presId="urn:microsoft.com/office/officeart/2008/layout/HalfCircleOrganizationChart"/>
    <dgm:cxn modelId="{B2A1A686-6CFB-4292-AEDA-8E7BC65517DD}" type="presParOf" srcId="{723F22D3-AB3C-4DBD-BE82-9F533679E20A}" destId="{8DA8A8DD-018F-498F-B4F8-CD8E50744E4B}" srcOrd="3" destOrd="0" presId="urn:microsoft.com/office/officeart/2008/layout/HalfCircleOrganizationChart"/>
    <dgm:cxn modelId="{6E9DB162-2E82-4D6C-972B-80B27A393644}" type="presParOf" srcId="{BF94051C-93BF-4B31-A02B-AD48895B308B}" destId="{26D48C92-D7F8-4A69-AE0D-623D69546DA1}" srcOrd="1" destOrd="0" presId="urn:microsoft.com/office/officeart/2008/layout/HalfCircleOrganizationChart"/>
    <dgm:cxn modelId="{480E7C31-8971-4A06-9B80-535B83A8C402}" type="presParOf" srcId="{BF94051C-93BF-4B31-A02B-AD48895B308B}" destId="{77C782A1-979D-436F-B28C-4C168D8AD1CC}" srcOrd="2" destOrd="0" presId="urn:microsoft.com/office/officeart/2008/layout/HalfCircleOrganizationChart"/>
    <dgm:cxn modelId="{373AE265-F19F-4422-8A7C-EC9590D6A8D8}" type="presParOf" srcId="{FC3E0210-C2B7-4C0D-880C-212C5DFA7BE6}" destId="{C6BAC820-66D0-4E87-8D94-7B932124F8EB}" srcOrd="1" destOrd="0" presId="urn:microsoft.com/office/officeart/2008/layout/HalfCircleOrganizationChart"/>
    <dgm:cxn modelId="{D0FAD4E7-71C7-485C-B524-4DEC2CE74EA1}" type="presParOf" srcId="{C6BAC820-66D0-4E87-8D94-7B932124F8EB}" destId="{01545BD9-F4D8-4B20-B996-204858191F5A}" srcOrd="0" destOrd="0" presId="urn:microsoft.com/office/officeart/2008/layout/HalfCircleOrganizationChart"/>
    <dgm:cxn modelId="{CA685639-EB06-4DA1-BBBC-38E2AD049EB9}" type="presParOf" srcId="{01545BD9-F4D8-4B20-B996-204858191F5A}" destId="{A7B02CE4-E478-46D8-BEC6-DD5396D7CDB0}" srcOrd="0" destOrd="0" presId="urn:microsoft.com/office/officeart/2008/layout/HalfCircleOrganizationChart"/>
    <dgm:cxn modelId="{2643B21A-7CF6-41A2-98F7-660BCDFD6D7F}" type="presParOf" srcId="{01545BD9-F4D8-4B20-B996-204858191F5A}" destId="{34ACABC7-B499-4E51-84A5-E0F91F05DD09}" srcOrd="1" destOrd="0" presId="urn:microsoft.com/office/officeart/2008/layout/HalfCircleOrganizationChart"/>
    <dgm:cxn modelId="{2CC131DB-97BB-46C1-BF41-F89698BA259A}" type="presParOf" srcId="{01545BD9-F4D8-4B20-B996-204858191F5A}" destId="{FD86F1AE-DBFB-42AE-8F0A-4036B3B24D81}" srcOrd="2" destOrd="0" presId="urn:microsoft.com/office/officeart/2008/layout/HalfCircleOrganizationChart"/>
    <dgm:cxn modelId="{059C5F2A-279F-4692-B203-A0EA10971DB6}" type="presParOf" srcId="{01545BD9-F4D8-4B20-B996-204858191F5A}" destId="{90E78476-A7AE-4FF6-911D-2EA52F36EE05}" srcOrd="3" destOrd="0" presId="urn:microsoft.com/office/officeart/2008/layout/HalfCircleOrganizationChart"/>
    <dgm:cxn modelId="{EDE3CFF5-941C-4A2C-B66F-C6C3C2161FDD}" type="presParOf" srcId="{C6BAC820-66D0-4E87-8D94-7B932124F8EB}" destId="{387B66CE-A4E5-40B2-8A31-2CAE8D0771EC}" srcOrd="1" destOrd="0" presId="urn:microsoft.com/office/officeart/2008/layout/HalfCircleOrganizationChart"/>
    <dgm:cxn modelId="{C9900307-2A1F-4CAD-B845-36A7FA254952}" type="presParOf" srcId="{C6BAC820-66D0-4E87-8D94-7B932124F8EB}" destId="{F48E0220-0A6D-4BFF-A825-932BAF8BEC66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4A577C-4CD3-48E5-B592-3A988D581BE3}">
      <dsp:nvSpPr>
        <dsp:cNvPr id="0" name=""/>
        <dsp:cNvSpPr/>
      </dsp:nvSpPr>
      <dsp:spPr>
        <a:xfrm>
          <a:off x="2724857" y="795509"/>
          <a:ext cx="658257" cy="475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5848"/>
              </a:lnTo>
              <a:lnTo>
                <a:pt x="658257" y="47584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5CCA7A-2F23-4C5A-A0D6-980D2FD9C78F}">
      <dsp:nvSpPr>
        <dsp:cNvPr id="0" name=""/>
        <dsp:cNvSpPr/>
      </dsp:nvSpPr>
      <dsp:spPr>
        <a:xfrm>
          <a:off x="2066599" y="795509"/>
          <a:ext cx="658257" cy="475848"/>
        </a:xfrm>
        <a:custGeom>
          <a:avLst/>
          <a:gdLst/>
          <a:ahLst/>
          <a:cxnLst/>
          <a:rect l="0" t="0" r="0" b="0"/>
          <a:pathLst>
            <a:path>
              <a:moveTo>
                <a:pt x="658257" y="0"/>
              </a:moveTo>
              <a:lnTo>
                <a:pt x="658257" y="475848"/>
              </a:lnTo>
              <a:lnTo>
                <a:pt x="0" y="47584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887266-49D6-4192-8A6F-837FA975FF56}">
      <dsp:nvSpPr>
        <dsp:cNvPr id="0" name=""/>
        <dsp:cNvSpPr/>
      </dsp:nvSpPr>
      <dsp:spPr>
        <a:xfrm>
          <a:off x="4644113" y="3047860"/>
          <a:ext cx="729634" cy="475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5848"/>
              </a:lnTo>
              <a:lnTo>
                <a:pt x="729634" y="475848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C16E9-43B0-4966-B8E1-79CC691AE359}">
      <dsp:nvSpPr>
        <dsp:cNvPr id="0" name=""/>
        <dsp:cNvSpPr/>
      </dsp:nvSpPr>
      <dsp:spPr>
        <a:xfrm>
          <a:off x="2724857" y="795509"/>
          <a:ext cx="1919256" cy="14592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2722"/>
              </a:lnTo>
              <a:lnTo>
                <a:pt x="1919256" y="1292722"/>
              </a:lnTo>
              <a:lnTo>
                <a:pt x="1919256" y="145926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BC3E48-B0B2-41BF-A64D-8633C733F313}">
      <dsp:nvSpPr>
        <dsp:cNvPr id="0" name=""/>
        <dsp:cNvSpPr/>
      </dsp:nvSpPr>
      <dsp:spPr>
        <a:xfrm>
          <a:off x="2679137" y="795509"/>
          <a:ext cx="91440" cy="14592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5926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8218E6-150B-4C75-BAF2-BD306393BE7D}">
      <dsp:nvSpPr>
        <dsp:cNvPr id="0" name=""/>
        <dsp:cNvSpPr/>
      </dsp:nvSpPr>
      <dsp:spPr>
        <a:xfrm>
          <a:off x="805600" y="795509"/>
          <a:ext cx="1919256" cy="1459269"/>
        </a:xfrm>
        <a:custGeom>
          <a:avLst/>
          <a:gdLst/>
          <a:ahLst/>
          <a:cxnLst/>
          <a:rect l="0" t="0" r="0" b="0"/>
          <a:pathLst>
            <a:path>
              <a:moveTo>
                <a:pt x="1919256" y="0"/>
              </a:moveTo>
              <a:lnTo>
                <a:pt x="1919256" y="1292722"/>
              </a:lnTo>
              <a:lnTo>
                <a:pt x="0" y="1292722"/>
              </a:lnTo>
              <a:lnTo>
                <a:pt x="0" y="145926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D3051E-D3B5-422D-A222-74A4541B05BA}">
      <dsp:nvSpPr>
        <dsp:cNvPr id="0" name=""/>
        <dsp:cNvSpPr/>
      </dsp:nvSpPr>
      <dsp:spPr>
        <a:xfrm>
          <a:off x="2328316" y="2428"/>
          <a:ext cx="793081" cy="79308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244D56-6761-4563-A5CA-96E1961E362C}">
      <dsp:nvSpPr>
        <dsp:cNvPr id="0" name=""/>
        <dsp:cNvSpPr/>
      </dsp:nvSpPr>
      <dsp:spPr>
        <a:xfrm>
          <a:off x="2328316" y="2428"/>
          <a:ext cx="793081" cy="79308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7F1D72-AA62-4678-98EA-3DE7A1106697}">
      <dsp:nvSpPr>
        <dsp:cNvPr id="0" name=""/>
        <dsp:cNvSpPr/>
      </dsp:nvSpPr>
      <dsp:spPr>
        <a:xfrm>
          <a:off x="1931775" y="145182"/>
          <a:ext cx="1586162" cy="507572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/>
            <a:t>Direction</a:t>
          </a:r>
        </a:p>
      </dsp:txBody>
      <dsp:txXfrm>
        <a:off x="1931775" y="145182"/>
        <a:ext cx="1586162" cy="507572"/>
      </dsp:txXfrm>
    </dsp:sp>
    <dsp:sp modelId="{CAA73180-72E7-4B19-BDBD-99BBF476C40B}">
      <dsp:nvSpPr>
        <dsp:cNvPr id="0" name=""/>
        <dsp:cNvSpPr/>
      </dsp:nvSpPr>
      <dsp:spPr>
        <a:xfrm>
          <a:off x="409059" y="2254779"/>
          <a:ext cx="793081" cy="79308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51EDB7-D79B-4E5E-968D-8EF6E7AB3FCF}">
      <dsp:nvSpPr>
        <dsp:cNvPr id="0" name=""/>
        <dsp:cNvSpPr/>
      </dsp:nvSpPr>
      <dsp:spPr>
        <a:xfrm>
          <a:off x="409059" y="2254779"/>
          <a:ext cx="793081" cy="79308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A99D65-EE47-4655-99AE-29B01DEC1FBC}">
      <dsp:nvSpPr>
        <dsp:cNvPr id="0" name=""/>
        <dsp:cNvSpPr/>
      </dsp:nvSpPr>
      <dsp:spPr>
        <a:xfrm>
          <a:off x="12519" y="2397533"/>
          <a:ext cx="1586162" cy="507572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/>
            <a:t>Responsable création</a:t>
          </a:r>
        </a:p>
      </dsp:txBody>
      <dsp:txXfrm>
        <a:off x="12519" y="2397533"/>
        <a:ext cx="1586162" cy="507572"/>
      </dsp:txXfrm>
    </dsp:sp>
    <dsp:sp modelId="{25B15811-4E98-4455-9E03-BD1A90939D8C}">
      <dsp:nvSpPr>
        <dsp:cNvPr id="0" name=""/>
        <dsp:cNvSpPr/>
      </dsp:nvSpPr>
      <dsp:spPr>
        <a:xfrm>
          <a:off x="2328316" y="2254779"/>
          <a:ext cx="793081" cy="79308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ECACC0-5DFB-4A55-9148-CD3A52641300}">
      <dsp:nvSpPr>
        <dsp:cNvPr id="0" name=""/>
        <dsp:cNvSpPr/>
      </dsp:nvSpPr>
      <dsp:spPr>
        <a:xfrm>
          <a:off x="2328316" y="2254779"/>
          <a:ext cx="793081" cy="79308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7085B0-7708-4176-8346-84D7728445A3}">
      <dsp:nvSpPr>
        <dsp:cNvPr id="0" name=""/>
        <dsp:cNvSpPr/>
      </dsp:nvSpPr>
      <dsp:spPr>
        <a:xfrm>
          <a:off x="1931775" y="2397533"/>
          <a:ext cx="1586162" cy="507572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/>
            <a:t>Responsable logistique</a:t>
          </a:r>
        </a:p>
      </dsp:txBody>
      <dsp:txXfrm>
        <a:off x="1931775" y="2397533"/>
        <a:ext cx="1586162" cy="507572"/>
      </dsp:txXfrm>
    </dsp:sp>
    <dsp:sp modelId="{29088ED2-CE1D-4463-BFEB-E8C78DBDEB88}">
      <dsp:nvSpPr>
        <dsp:cNvPr id="0" name=""/>
        <dsp:cNvSpPr/>
      </dsp:nvSpPr>
      <dsp:spPr>
        <a:xfrm>
          <a:off x="4247573" y="2254779"/>
          <a:ext cx="793081" cy="79308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E89892-51EE-424D-ACB5-335DC01D6BF8}">
      <dsp:nvSpPr>
        <dsp:cNvPr id="0" name=""/>
        <dsp:cNvSpPr/>
      </dsp:nvSpPr>
      <dsp:spPr>
        <a:xfrm>
          <a:off x="4247573" y="2254779"/>
          <a:ext cx="793081" cy="79308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3AC7C6-37B5-4320-9D27-3481E9E7A9B0}">
      <dsp:nvSpPr>
        <dsp:cNvPr id="0" name=""/>
        <dsp:cNvSpPr/>
      </dsp:nvSpPr>
      <dsp:spPr>
        <a:xfrm>
          <a:off x="3851032" y="2397533"/>
          <a:ext cx="1586162" cy="507572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 dirty="0"/>
            <a:t>Responsable des ventes </a:t>
          </a:r>
          <a:br>
            <a:rPr lang="fr-FR" sz="800" kern="1200" dirty="0"/>
          </a:br>
          <a:r>
            <a:rPr lang="fr-FR" sz="800" kern="1200" dirty="0"/>
            <a:t>à </a:t>
          </a:r>
          <a:r>
            <a:rPr lang="fr-FR" sz="800" kern="1200" dirty="0" smtClean="0"/>
            <a:t>domicile</a:t>
          </a:r>
          <a:endParaRPr lang="fr-FR" sz="800" kern="1200" dirty="0"/>
        </a:p>
      </dsp:txBody>
      <dsp:txXfrm>
        <a:off x="3851032" y="2397533"/>
        <a:ext cx="1586162" cy="507572"/>
      </dsp:txXfrm>
    </dsp:sp>
    <dsp:sp modelId="{CBFBD993-24A7-424C-B96E-CA87A89D9FA7}">
      <dsp:nvSpPr>
        <dsp:cNvPr id="0" name=""/>
        <dsp:cNvSpPr/>
      </dsp:nvSpPr>
      <dsp:spPr>
        <a:xfrm>
          <a:off x="5278578" y="3380954"/>
          <a:ext cx="793081" cy="79308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F2F182-09B4-4DDD-A517-2635484B6AE0}">
      <dsp:nvSpPr>
        <dsp:cNvPr id="0" name=""/>
        <dsp:cNvSpPr/>
      </dsp:nvSpPr>
      <dsp:spPr>
        <a:xfrm>
          <a:off x="5278578" y="3380954"/>
          <a:ext cx="793081" cy="79308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CCA5DE-7C0A-4746-83C0-594C4EA22920}">
      <dsp:nvSpPr>
        <dsp:cNvPr id="0" name=""/>
        <dsp:cNvSpPr/>
      </dsp:nvSpPr>
      <dsp:spPr>
        <a:xfrm>
          <a:off x="4882038" y="3523709"/>
          <a:ext cx="1586162" cy="507572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 dirty="0"/>
            <a:t>Haute- Savoie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 dirty="0"/>
            <a:t>4 vendeurs à </a:t>
          </a:r>
          <a:r>
            <a:rPr lang="fr-FR" sz="800" kern="1200" dirty="0" smtClean="0"/>
            <a:t>domicile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 dirty="0" smtClean="0"/>
            <a:t>VDI acheteurs-revendeurs</a:t>
          </a:r>
          <a:endParaRPr lang="fr-FR" sz="800" kern="1200" dirty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 dirty="0"/>
        </a:p>
      </dsp:txBody>
      <dsp:txXfrm>
        <a:off x="4882038" y="3523709"/>
        <a:ext cx="1586162" cy="507572"/>
      </dsp:txXfrm>
    </dsp:sp>
    <dsp:sp modelId="{CFE50E8B-52D7-453F-A7E6-327B4A81E9E6}">
      <dsp:nvSpPr>
        <dsp:cNvPr id="0" name=""/>
        <dsp:cNvSpPr/>
      </dsp:nvSpPr>
      <dsp:spPr>
        <a:xfrm>
          <a:off x="1368688" y="1128603"/>
          <a:ext cx="793081" cy="79308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76B42C-9F5A-4714-8136-489BEAC0C460}">
      <dsp:nvSpPr>
        <dsp:cNvPr id="0" name=""/>
        <dsp:cNvSpPr/>
      </dsp:nvSpPr>
      <dsp:spPr>
        <a:xfrm>
          <a:off x="1368688" y="1128603"/>
          <a:ext cx="793081" cy="79308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D55197-FFEC-4E58-B2FF-181A007FDC42}">
      <dsp:nvSpPr>
        <dsp:cNvPr id="0" name=""/>
        <dsp:cNvSpPr/>
      </dsp:nvSpPr>
      <dsp:spPr>
        <a:xfrm>
          <a:off x="972147" y="1271358"/>
          <a:ext cx="1586162" cy="507572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/>
            <a:t>Direction production</a:t>
          </a:r>
        </a:p>
      </dsp:txBody>
      <dsp:txXfrm>
        <a:off x="972147" y="1271358"/>
        <a:ext cx="1586162" cy="507572"/>
      </dsp:txXfrm>
    </dsp:sp>
    <dsp:sp modelId="{96F9A9B8-7072-4847-8DEC-091F8FADDF73}">
      <dsp:nvSpPr>
        <dsp:cNvPr id="0" name=""/>
        <dsp:cNvSpPr/>
      </dsp:nvSpPr>
      <dsp:spPr>
        <a:xfrm>
          <a:off x="3287944" y="1128603"/>
          <a:ext cx="793081" cy="79308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A4FAE5-043E-474E-8285-50E92C5F9D2D}">
      <dsp:nvSpPr>
        <dsp:cNvPr id="0" name=""/>
        <dsp:cNvSpPr/>
      </dsp:nvSpPr>
      <dsp:spPr>
        <a:xfrm>
          <a:off x="3287944" y="1128603"/>
          <a:ext cx="793081" cy="79308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EFA4FA-92C7-4EC7-86D8-84F5F070C664}">
      <dsp:nvSpPr>
        <dsp:cNvPr id="0" name=""/>
        <dsp:cNvSpPr/>
      </dsp:nvSpPr>
      <dsp:spPr>
        <a:xfrm>
          <a:off x="2891404" y="1271358"/>
          <a:ext cx="1586162" cy="507572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/>
            <a:t>Direction commerciale</a:t>
          </a:r>
        </a:p>
      </dsp:txBody>
      <dsp:txXfrm>
        <a:off x="2891404" y="1271358"/>
        <a:ext cx="1586162" cy="507572"/>
      </dsp:txXfrm>
    </dsp:sp>
    <dsp:sp modelId="{34ACABC7-B499-4E51-84A5-E0F91F05DD09}">
      <dsp:nvSpPr>
        <dsp:cNvPr id="0" name=""/>
        <dsp:cNvSpPr/>
      </dsp:nvSpPr>
      <dsp:spPr>
        <a:xfrm>
          <a:off x="3167348" y="3430381"/>
          <a:ext cx="793081" cy="793081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86F1AE-DBFB-42AE-8F0A-4036B3B24D81}">
      <dsp:nvSpPr>
        <dsp:cNvPr id="0" name=""/>
        <dsp:cNvSpPr/>
      </dsp:nvSpPr>
      <dsp:spPr>
        <a:xfrm>
          <a:off x="3167348" y="3430381"/>
          <a:ext cx="793081" cy="793081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B02CE4-E478-46D8-BEC6-DD5396D7CDB0}">
      <dsp:nvSpPr>
        <dsp:cNvPr id="0" name=""/>
        <dsp:cNvSpPr/>
      </dsp:nvSpPr>
      <dsp:spPr>
        <a:xfrm>
          <a:off x="2770808" y="3573136"/>
          <a:ext cx="1586162" cy="507572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 dirty="0"/>
            <a:t>Rhône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 dirty="0"/>
            <a:t>5 vendeurs à </a:t>
          </a:r>
          <a:r>
            <a:rPr lang="fr-FR" sz="800" kern="1200" dirty="0" smtClean="0"/>
            <a:t>domicile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 dirty="0" smtClean="0"/>
            <a:t>VDI mandataires</a:t>
          </a:r>
          <a:endParaRPr lang="fr-FR" sz="800" kern="1200" dirty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 dirty="0"/>
        </a:p>
      </dsp:txBody>
      <dsp:txXfrm>
        <a:off x="2770808" y="3573136"/>
        <a:ext cx="1586162" cy="5075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706E0-4F0E-4D9F-A9EA-6831D53DE2C4}" type="datetimeFigureOut">
              <a:rPr lang="fr-FR" smtClean="0"/>
              <a:t>25/07/2018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CA0E6-C1EE-4E50-86C2-D08EF5F782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1046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71775" y="3141663"/>
            <a:ext cx="5903913" cy="1109662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fr-FR" altLang="fr-FR" noProof="0" smtClean="0"/>
              <a:t>Modifiez le style du titre</a:t>
            </a:r>
            <a:endParaRPr lang="ru-RU" altLang="fr-FR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71775" y="3813175"/>
            <a:ext cx="5903913" cy="696913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r">
              <a:buFontTx/>
              <a:buNone/>
              <a:defRPr sz="2400" b="1"/>
            </a:lvl1pPr>
          </a:lstStyle>
          <a:p>
            <a:pPr lvl="0"/>
            <a:r>
              <a:rPr lang="fr-FR" altLang="fr-FR" noProof="0" smtClean="0"/>
              <a:t>Modifiez le style des sous-titres du masque</a:t>
            </a:r>
            <a:endParaRPr lang="ru-RU" altLang="fr-FR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0934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084888" y="1268413"/>
            <a:ext cx="1871662" cy="54721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68313" y="1268413"/>
            <a:ext cx="5464175" cy="54721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2377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820013-8654-4276-BBB1-ABF6BD84C1F1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299670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8DED1-B4B7-4C46-BCBC-80ABF2546B9B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174695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795DC-FC4D-4C76-8535-007521A97F1D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981825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908175" y="1600200"/>
            <a:ext cx="33131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73688" y="1600200"/>
            <a:ext cx="33131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23196A-5C42-456C-9236-CD4A06A7691F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8877424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2F72A-0309-4944-BF86-B3E57AA780DE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698223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AB66A-80A5-43BC-9466-2D316AC87E84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937887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59C56-B4D6-4F17-B45F-ED21051CDC8A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351546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5A2212-3965-4759-8600-3C5B322EDCD9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764846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3455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C5D66-1B7C-4F20-9AC8-116F1ED275AF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4729479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804A67-AE5E-4B35-A747-6A540108C564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3955336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92938" y="274638"/>
            <a:ext cx="1693862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908175" y="274638"/>
            <a:ext cx="4932363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F6E0E-E46C-47AA-BAF9-534DD162D549}" type="slidenum">
              <a:rPr lang="ru-RU" altLang="fr-FR"/>
              <a:pPr/>
              <a:t>‹N°›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86167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57491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97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3243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00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090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928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1626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9744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441159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268413"/>
            <a:ext cx="74168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  <a:endParaRPr lang="ru-RU" alt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844675"/>
            <a:ext cx="741680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  <a:endParaRPr lang="ru-RU" altLang="fr-F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79613" y="274638"/>
            <a:ext cx="6707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  <a:endParaRPr lang="ru-RU" altLang="fr-FR" smtClean="0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1600200"/>
            <a:ext cx="67786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  <a:endParaRPr lang="ru-RU" altLang="fr-FR" smtClean="0"/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 altLang="fr-FR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 altLang="fr-FR"/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AB31A683-B488-4918-9631-65F690567D6B}" type="slidenum">
              <a:rPr lang="ru-RU" altLang="fr-FR"/>
              <a:pPr/>
              <a:t>‹N°›</a:t>
            </a:fld>
            <a:endParaRPr lang="ru-RU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71800" y="2852936"/>
            <a:ext cx="5903913" cy="1109662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BIOTEXT</a:t>
            </a:r>
            <a:br>
              <a:rPr lang="fr-FR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fr-FR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Créateur de textiles bio</a:t>
            </a:r>
            <a:endParaRPr lang="fr-FR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7624" y="5373216"/>
            <a:ext cx="7632848" cy="839961"/>
          </a:xfrm>
        </p:spPr>
        <p:txBody>
          <a:bodyPr/>
          <a:lstStyle/>
          <a:p>
            <a:r>
              <a:rPr lang="fr-FR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Formation Conseiller de vente directe</a:t>
            </a:r>
          </a:p>
          <a:p>
            <a:r>
              <a:rPr lang="fr-FR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Module 1</a:t>
            </a:r>
          </a:p>
          <a:p>
            <a:r>
              <a:rPr lang="fr-FR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Connaître l’entreprise et ses produits</a:t>
            </a:r>
            <a:endParaRPr lang="fr-FR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51493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7416800" cy="508000"/>
          </a:xfrm>
        </p:spPr>
        <p:txBody>
          <a:bodyPr/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L’entreprise</a:t>
            </a:r>
            <a:endParaRPr lang="fr-FR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Identité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BIOTEXT</a:t>
            </a:r>
          </a:p>
          <a:p>
            <a:pPr marL="0" indent="0">
              <a:buNone/>
            </a:pPr>
            <a:r>
              <a:rPr lang="fr-FR" dirty="0" smtClean="0"/>
              <a:t>SARL au capital de </a:t>
            </a:r>
            <a:r>
              <a:rPr lang="fr-FR" dirty="0" smtClean="0"/>
              <a:t>125 000 </a:t>
            </a:r>
            <a:r>
              <a:rPr lang="fr-FR" dirty="0" smtClean="0"/>
              <a:t>€</a:t>
            </a:r>
          </a:p>
          <a:p>
            <a:pPr marL="0" indent="0">
              <a:buNone/>
            </a:pPr>
            <a:r>
              <a:rPr lang="fr-FR" dirty="0" smtClean="0"/>
              <a:t>6 Terrasse du Parc</a:t>
            </a:r>
          </a:p>
          <a:p>
            <a:pPr marL="0" indent="0">
              <a:buNone/>
            </a:pPr>
            <a:r>
              <a:rPr lang="fr-FR" dirty="0" smtClean="0"/>
              <a:t>74010 Annecy</a:t>
            </a:r>
          </a:p>
          <a:p>
            <a:pPr marL="0" indent="0">
              <a:buNone/>
            </a:pPr>
            <a:r>
              <a:rPr lang="fr-FR" dirty="0" smtClean="0"/>
              <a:t>Code NAF : 4799A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5209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3568" y="1124744"/>
            <a:ext cx="7416800" cy="508000"/>
          </a:xfrm>
        </p:spPr>
        <p:txBody>
          <a:bodyPr/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L’entreprise</a:t>
            </a:r>
            <a:endParaRPr lang="fr-FR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Organigramme</a:t>
            </a:r>
            <a:endParaRPr lang="fr-FR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953428809"/>
              </p:ext>
            </p:extLst>
          </p:nvPr>
        </p:nvGraphicFramePr>
        <p:xfrm>
          <a:off x="1691680" y="2276872"/>
          <a:ext cx="648072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5905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1124744"/>
            <a:ext cx="7416800" cy="508000"/>
          </a:xfrm>
        </p:spPr>
        <p:txBody>
          <a:bodyPr/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L’entreprise</a:t>
            </a:r>
            <a:endParaRPr lang="fr-FR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Histoire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Spécialisés dans la production de textiles bio, nous nous sommes implantés dans les magasins bio spécialisés.</a:t>
            </a:r>
          </a:p>
          <a:p>
            <a:pPr marL="0" indent="0">
              <a:buNone/>
            </a:pPr>
            <a:r>
              <a:rPr lang="fr-FR" dirty="0" smtClean="0"/>
              <a:t>Pour développer nos ventes, nous avons débuté la vente directe sur un marché en plein essor.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4437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416800" cy="508000"/>
          </a:xfrm>
        </p:spPr>
        <p:txBody>
          <a:bodyPr/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Les produits</a:t>
            </a:r>
            <a:endParaRPr lang="fr-FR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9428535"/>
              </p:ext>
            </p:extLst>
          </p:nvPr>
        </p:nvGraphicFramePr>
        <p:xfrm>
          <a:off x="323528" y="2314024"/>
          <a:ext cx="8568952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00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Familles </a:t>
                      </a:r>
                      <a:endParaRPr lang="fr-FR" dirty="0"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 marL="82409" marR="82409">
                    <a:solidFill>
                      <a:srgbClr val="C0E3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Gammes</a:t>
                      </a:r>
                      <a:endParaRPr lang="fr-FR" dirty="0"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 marL="82409" marR="82409">
                    <a:solidFill>
                      <a:srgbClr val="C0E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Vêtements</a:t>
                      </a:r>
                      <a:r>
                        <a:rPr lang="fr-FR" baseline="0" dirty="0" smtClean="0"/>
                        <a:t> </a:t>
                      </a:r>
                      <a:endParaRPr lang="fr-FR" dirty="0"/>
                    </a:p>
                  </a:txBody>
                  <a:tcPr marL="82409" marR="82409">
                    <a:solidFill>
                      <a:srgbClr val="C0E399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/>
                        <a:t>Hauts : </a:t>
                      </a:r>
                      <a:r>
                        <a:rPr lang="fr-FR" dirty="0" smtClean="0"/>
                        <a:t>t-shirt</a:t>
                      </a:r>
                      <a:r>
                        <a:rPr lang="fr-FR" dirty="0" smtClean="0"/>
                        <a:t>, débardeur, sweat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shirt</a:t>
                      </a:r>
                      <a:endParaRPr lang="fr-FR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/>
                        <a:t>Bas : legging, survêtement, short, pantalon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/>
                        <a:t>Gamme « nature » : coton blanc prêt</a:t>
                      </a:r>
                      <a:r>
                        <a:rPr lang="fr-FR" baseline="0" dirty="0" smtClean="0"/>
                        <a:t> à teindre</a:t>
                      </a:r>
                      <a:endParaRPr lang="fr-FR" dirty="0"/>
                    </a:p>
                  </a:txBody>
                  <a:tcPr marL="82409" marR="82409">
                    <a:solidFill>
                      <a:srgbClr val="C0E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Linge</a:t>
                      </a:r>
                      <a:r>
                        <a:rPr lang="fr-FR" baseline="0" dirty="0" smtClean="0"/>
                        <a:t> de maison</a:t>
                      </a:r>
                      <a:endParaRPr lang="fr-FR" dirty="0"/>
                    </a:p>
                  </a:txBody>
                  <a:tcPr marL="82409" marR="82409">
                    <a:solidFill>
                      <a:srgbClr val="C0E399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/>
                        <a:t>Linge</a:t>
                      </a:r>
                      <a:r>
                        <a:rPr lang="fr-FR" baseline="0" dirty="0" smtClean="0"/>
                        <a:t> de toilette : serviette, drap de bains, gant de toilette, tapis de bain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baseline="0" dirty="0" smtClean="0"/>
                        <a:t>Linge de lit : drap plat, drap housse, housse de couette, taie d’oreiller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baseline="0" dirty="0" smtClean="0"/>
                        <a:t>Gamme « nature » : coton blanc prêt à teindre</a:t>
                      </a:r>
                      <a:endParaRPr lang="fr-FR" dirty="0"/>
                    </a:p>
                  </a:txBody>
                  <a:tcPr marL="82409" marR="82409">
                    <a:solidFill>
                      <a:srgbClr val="C0E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Service customisation</a:t>
                      </a:r>
                      <a:endParaRPr lang="fr-FR" dirty="0"/>
                    </a:p>
                  </a:txBody>
                  <a:tcPr marL="82409" marR="82409">
                    <a:solidFill>
                      <a:srgbClr val="C0E3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Personnalisation</a:t>
                      </a:r>
                      <a:r>
                        <a:rPr lang="fr-FR" baseline="0" dirty="0" smtClean="0"/>
                        <a:t> sur mesure : teinture, thermocollage, broderie, couture, peinture textile, pampilles</a:t>
                      </a:r>
                      <a:endParaRPr lang="fr-FR" dirty="0"/>
                    </a:p>
                  </a:txBody>
                  <a:tcPr marL="82409" marR="82409">
                    <a:solidFill>
                      <a:srgbClr val="C0E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1754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1124744"/>
            <a:ext cx="7416800" cy="508000"/>
          </a:xfrm>
        </p:spPr>
        <p:txBody>
          <a:bodyPr/>
          <a:lstStyle/>
          <a:p>
            <a:r>
              <a:rPr lang="fr-FR" dirty="0" smtClean="0">
                <a:latin typeface="Aharoni" panose="02010803020104030203" pitchFamily="2" charset="-79"/>
                <a:cs typeface="Aharoni" panose="02010803020104030203" pitchFamily="2" charset="-79"/>
              </a:rPr>
              <a:t>Les produits</a:t>
            </a:r>
            <a:endParaRPr lang="fr-FR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Tous les produits sont réalisés en coton bio, certifié par un organisme indépendant (GOTS).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933056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3166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biotext">
  <a:themeElements>
    <a:clrScheme name="template 4">
      <a:dk1>
        <a:srgbClr val="4D4D4D"/>
      </a:dk1>
      <a:lt1>
        <a:srgbClr val="FFFFFF"/>
      </a:lt1>
      <a:dk2>
        <a:srgbClr val="000000"/>
      </a:dk2>
      <a:lt2>
        <a:srgbClr val="9B6902"/>
      </a:lt2>
      <a:accent1>
        <a:srgbClr val="C75E00"/>
      </a:accent1>
      <a:accent2>
        <a:srgbClr val="FED416"/>
      </a:accent2>
      <a:accent3>
        <a:srgbClr val="FFFFFF"/>
      </a:accent3>
      <a:accent4>
        <a:srgbClr val="404040"/>
      </a:accent4>
      <a:accent5>
        <a:srgbClr val="E0B6AA"/>
      </a:accent5>
      <a:accent6>
        <a:srgbClr val="E6C013"/>
      </a:accent6>
      <a:hlink>
        <a:srgbClr val="EE6600"/>
      </a:hlink>
      <a:folHlink>
        <a:srgbClr val="EAEAEA"/>
      </a:folHlink>
    </a:clrScheme>
    <a:fontScheme name="templa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D5E1F3"/>
        </a:lt2>
        <a:accent1>
          <a:srgbClr val="BC4417"/>
        </a:accent1>
        <a:accent2>
          <a:srgbClr val="CF9C1C"/>
        </a:accent2>
        <a:accent3>
          <a:srgbClr val="FFFFFF"/>
        </a:accent3>
        <a:accent4>
          <a:srgbClr val="404040"/>
        </a:accent4>
        <a:accent5>
          <a:srgbClr val="DAB0AB"/>
        </a:accent5>
        <a:accent6>
          <a:srgbClr val="BB8D18"/>
        </a:accent6>
        <a:hlink>
          <a:srgbClr val="E8C97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986615"/>
        </a:lt2>
        <a:accent1>
          <a:srgbClr val="BF4413"/>
        </a:accent1>
        <a:accent2>
          <a:srgbClr val="FFAB21"/>
        </a:accent2>
        <a:accent3>
          <a:srgbClr val="FFFFFF"/>
        </a:accent3>
        <a:accent4>
          <a:srgbClr val="404040"/>
        </a:accent4>
        <a:accent5>
          <a:srgbClr val="DCB0AA"/>
        </a:accent5>
        <a:accent6>
          <a:srgbClr val="E79B1D"/>
        </a:accent6>
        <a:hlink>
          <a:srgbClr val="C5A37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4A1B17"/>
        </a:lt2>
        <a:accent1>
          <a:srgbClr val="C66C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DFBAAA"/>
        </a:accent5>
        <a:accent6>
          <a:srgbClr val="E6C013"/>
        </a:accent6>
        <a:hlink>
          <a:srgbClr val="FFDE9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013"/>
        </a:accent6>
        <a:hlink>
          <a:srgbClr val="EE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570301"/>
        </a:lt2>
        <a:accent1>
          <a:srgbClr val="D37E00"/>
        </a:accent1>
        <a:accent2>
          <a:srgbClr val="F5CB03"/>
        </a:accent2>
        <a:accent3>
          <a:srgbClr val="FFFFFF"/>
        </a:accent3>
        <a:accent4>
          <a:srgbClr val="404040"/>
        </a:accent4>
        <a:accent5>
          <a:srgbClr val="E6C0AA"/>
        </a:accent5>
        <a:accent6>
          <a:srgbClr val="DEB802"/>
        </a:accent6>
        <a:hlink>
          <a:srgbClr val="D860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713C0C"/>
        </a:lt2>
        <a:accent1>
          <a:srgbClr val="E4B058"/>
        </a:accent1>
        <a:accent2>
          <a:srgbClr val="FDD912"/>
        </a:accent2>
        <a:accent3>
          <a:srgbClr val="FFFFFF"/>
        </a:accent3>
        <a:accent4>
          <a:srgbClr val="404040"/>
        </a:accent4>
        <a:accent5>
          <a:srgbClr val="EFD4B4"/>
        </a:accent5>
        <a:accent6>
          <a:srgbClr val="E5C40F"/>
        </a:accent6>
        <a:hlink>
          <a:srgbClr val="E063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953900"/>
        </a:lt2>
        <a:accent1>
          <a:srgbClr val="B65300"/>
        </a:accent1>
        <a:accent2>
          <a:srgbClr val="CE6A00"/>
        </a:accent2>
        <a:accent3>
          <a:srgbClr val="FFFFFF"/>
        </a:accent3>
        <a:accent4>
          <a:srgbClr val="404040"/>
        </a:accent4>
        <a:accent5>
          <a:srgbClr val="D7B3AA"/>
        </a:accent5>
        <a:accent6>
          <a:srgbClr val="BA5F00"/>
        </a:accent6>
        <a:hlink>
          <a:srgbClr val="F0A806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D87200"/>
        </a:lt2>
        <a:accent1>
          <a:srgbClr val="E29B07"/>
        </a:accent1>
        <a:accent2>
          <a:srgbClr val="EDBF03"/>
        </a:accent2>
        <a:accent3>
          <a:srgbClr val="FFFFFF"/>
        </a:accent3>
        <a:accent4>
          <a:srgbClr val="404040"/>
        </a:accent4>
        <a:accent5>
          <a:srgbClr val="EECBAA"/>
        </a:accent5>
        <a:accent6>
          <a:srgbClr val="D7AD02"/>
        </a:accent6>
        <a:hlink>
          <a:srgbClr val="7CA43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D24D06"/>
        </a:lt2>
        <a:accent1>
          <a:srgbClr val="E59709"/>
        </a:accent1>
        <a:accent2>
          <a:srgbClr val="E9AC24"/>
        </a:accent2>
        <a:accent3>
          <a:srgbClr val="FFFFFF"/>
        </a:accent3>
        <a:accent4>
          <a:srgbClr val="404040"/>
        </a:accent4>
        <a:accent5>
          <a:srgbClr val="F0C9AA"/>
        </a:accent5>
        <a:accent6>
          <a:srgbClr val="D39B20"/>
        </a:accent6>
        <a:hlink>
          <a:srgbClr val="F7B80B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CD5003"/>
        </a:lt2>
        <a:accent1>
          <a:srgbClr val="419DCF"/>
        </a:accent1>
        <a:accent2>
          <a:srgbClr val="BC1F1F"/>
        </a:accent2>
        <a:accent3>
          <a:srgbClr val="FFFFFF"/>
        </a:accent3>
        <a:accent4>
          <a:srgbClr val="404040"/>
        </a:accent4>
        <a:accent5>
          <a:srgbClr val="B0CCE4"/>
        </a:accent5>
        <a:accent6>
          <a:srgbClr val="AA1B1B"/>
        </a:accent6>
        <a:hlink>
          <a:srgbClr val="FFE42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DF2905"/>
        </a:lt2>
        <a:accent1>
          <a:srgbClr val="D05203"/>
        </a:accent1>
        <a:accent2>
          <a:srgbClr val="72A3E1"/>
        </a:accent2>
        <a:accent3>
          <a:srgbClr val="FFFFFF"/>
        </a:accent3>
        <a:accent4>
          <a:srgbClr val="404040"/>
        </a:accent4>
        <a:accent5>
          <a:srgbClr val="E4B3AA"/>
        </a:accent5>
        <a:accent6>
          <a:srgbClr val="6793CC"/>
        </a:accent6>
        <a:hlink>
          <a:srgbClr val="F3A10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Thèmebiotext</Template>
  <TotalTime>69</TotalTime>
  <Words>199</Words>
  <Application>Microsoft Office PowerPoint</Application>
  <PresentationFormat>Affichage à l'écran (4:3)</PresentationFormat>
  <Paragraphs>46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Aharoni</vt:lpstr>
      <vt:lpstr>Arial</vt:lpstr>
      <vt:lpstr>Calibri</vt:lpstr>
      <vt:lpstr>Verdana</vt:lpstr>
      <vt:lpstr>Thèmebiotext</vt:lpstr>
      <vt:lpstr>Custom Design</vt:lpstr>
      <vt:lpstr>BIOTEXT Créateur de textiles bio</vt:lpstr>
      <vt:lpstr>L’entreprise</vt:lpstr>
      <vt:lpstr>L’entreprise</vt:lpstr>
      <vt:lpstr>L’entreprise</vt:lpstr>
      <vt:lpstr>Les produits</vt:lpstr>
      <vt:lpstr>Les produits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BIOTEXT</dc:title>
  <dc:creator>stephanie roy</dc:creator>
  <cp:lastModifiedBy>Besne.Julie</cp:lastModifiedBy>
  <cp:revision>13</cp:revision>
  <dcterms:created xsi:type="dcterms:W3CDTF">2018-06-17T11:06:30Z</dcterms:created>
  <dcterms:modified xsi:type="dcterms:W3CDTF">2018-07-25T15:28:13Z</dcterms:modified>
</cp:coreProperties>
</file>