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63" r:id="rId3"/>
    <p:sldId id="264" r:id="rId4"/>
    <p:sldId id="265" r:id="rId5"/>
    <p:sldId id="266" r:id="rId6"/>
    <p:sldId id="267" r:id="rId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1A00"/>
    <a:srgbClr val="00AACC"/>
    <a:srgbClr val="5EEC3C"/>
    <a:srgbClr val="1D3A00"/>
    <a:srgbClr val="003296"/>
    <a:srgbClr val="E39A39"/>
    <a:srgbClr val="FFC901"/>
    <a:srgbClr val="FE9202"/>
    <a:srgbClr val="FEA402"/>
    <a:srgbClr val="D68B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658" y="-37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A6A6F9-F769-42C9-A7CB-F0622640CC18}" type="datetimeFigureOut">
              <a:rPr lang="fr-FR" smtClean="0"/>
              <a:t>13/07/2018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970320-CDFD-4394-A0B1-201D38AD0A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86159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B2C1D2-CEAA-4E41-91A7-44574B3CD4A1}" type="datetimeFigureOut">
              <a:rPr lang="en-US" smtClean="0"/>
              <a:t>7/13/2018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EB0BC-AEB8-4BAB-A5F5-A42C590F193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921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7080" y="2571750"/>
            <a:ext cx="7329840" cy="1221640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ctr"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7079" y="3793389"/>
            <a:ext cx="7329841" cy="610820"/>
          </a:xfrm>
        </p:spPr>
        <p:txBody>
          <a:bodyPr>
            <a:normAutofit/>
          </a:bodyPr>
          <a:lstStyle>
            <a:lvl1pPr marL="0" indent="0" algn="ctr">
              <a:buNone/>
              <a:defRPr sz="2800" b="0" i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:a16="http://schemas.microsoft.com/office/drawing/2014/main" id="{B1DEE311-91E1-4782-9E84-CCDC564CF72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18306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044700"/>
            <a:ext cx="8246070" cy="610821"/>
          </a:xfrm>
        </p:spPr>
        <p:txBody>
          <a:bodyPr>
            <a:normAutofit/>
          </a:bodyPr>
          <a:lstStyle>
            <a:lvl1pPr algn="ctr">
              <a:defRPr sz="3600" baseline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655520"/>
            <a:ext cx="8246070" cy="3206804"/>
          </a:xfrm>
        </p:spPr>
        <p:txBody>
          <a:bodyPr/>
          <a:lstStyle>
            <a:lvl1pPr algn="ctr">
              <a:defRPr sz="2800">
                <a:solidFill>
                  <a:schemeClr val="tx1"/>
                </a:solidFill>
              </a:defRPr>
            </a:lvl1pPr>
            <a:lvl2pPr algn="ctr">
              <a:defRPr>
                <a:solidFill>
                  <a:schemeClr val="tx1"/>
                </a:solidFill>
              </a:defRPr>
            </a:lvl2pPr>
            <a:lvl3pPr algn="ctr">
              <a:defRPr>
                <a:solidFill>
                  <a:schemeClr val="tx1"/>
                </a:solidFill>
              </a:defRPr>
            </a:lvl3pPr>
            <a:lvl4pPr algn="ctr">
              <a:defRPr>
                <a:solidFill>
                  <a:schemeClr val="tx1"/>
                </a:solidFill>
              </a:defRPr>
            </a:lvl4pPr>
            <a:lvl5pPr algn="ctr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015" y="281174"/>
            <a:ext cx="6719020" cy="572644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015" y="1044700"/>
            <a:ext cx="6719020" cy="3663766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891995"/>
            <a:ext cx="7940660" cy="610820"/>
          </a:xfrm>
        </p:spPr>
        <p:txBody>
          <a:bodyPr>
            <a:normAutofit/>
          </a:bodyPr>
          <a:lstStyle>
            <a:lvl1pPr algn="ctr">
              <a:defRPr sz="3600" baseline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655519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2127916"/>
            <a:ext cx="4040188" cy="2276294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655519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127916"/>
            <a:ext cx="4041775" cy="2276294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7/13/2018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030EE6-8517-4DD6-B5D1-6589BD91977E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Légumes</a:t>
            </a:r>
            <a:r>
              <a:rPr lang="en-US" dirty="0" smtClean="0"/>
              <a:t> du Marais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err="1" smtClean="0"/>
              <a:t>Vente</a:t>
            </a:r>
            <a:r>
              <a:rPr lang="en-US" b="1" dirty="0" smtClean="0"/>
              <a:t> </a:t>
            </a:r>
            <a:r>
              <a:rPr lang="en-US" b="1" dirty="0" err="1" smtClean="0"/>
              <a:t>directe</a:t>
            </a:r>
            <a:r>
              <a:rPr lang="en-US" b="1" dirty="0" smtClean="0"/>
              <a:t> : Les </a:t>
            </a:r>
            <a:r>
              <a:rPr lang="en-US" b="1" dirty="0" err="1" smtClean="0"/>
              <a:t>produits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Atelier </a:t>
            </a:r>
            <a:r>
              <a:rPr lang="en-US" b="1" dirty="0" err="1" smtClean="0"/>
              <a:t>Recettes</a:t>
            </a:r>
            <a:r>
              <a:rPr lang="en-US" b="1" dirty="0" smtClean="0"/>
              <a:t> </a:t>
            </a:r>
            <a:r>
              <a:rPr lang="en-US" b="1" dirty="0" err="1" smtClean="0"/>
              <a:t>tous</a:t>
            </a:r>
            <a:r>
              <a:rPr lang="en-US" b="1" dirty="0" smtClean="0"/>
              <a:t> </a:t>
            </a:r>
            <a:r>
              <a:rPr lang="en-US" b="1" dirty="0" err="1" smtClean="0"/>
              <a:t>légumes</a:t>
            </a:r>
            <a:endParaRPr lang="en-US" b="1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976014" y="2113635"/>
            <a:ext cx="6719021" cy="10689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400" dirty="0"/>
              <a:t>Des recettes saines et originales qui mêlent </a:t>
            </a:r>
            <a:r>
              <a:rPr lang="fr-FR" sz="2400" dirty="0" smtClean="0"/>
              <a:t>nouvelles </a:t>
            </a:r>
            <a:r>
              <a:rPr lang="fr-FR" sz="2400" dirty="0"/>
              <a:t>saveurs et légumes de saison variés.</a:t>
            </a:r>
            <a:endParaRPr lang="fr-FR" sz="2400" dirty="0" smtClean="0"/>
          </a:p>
          <a:p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9049" y="3137523"/>
            <a:ext cx="1679755" cy="135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0003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Atelier </a:t>
            </a:r>
            <a:r>
              <a:rPr lang="en-US" b="1" dirty="0" err="1" smtClean="0"/>
              <a:t>Légumes</a:t>
            </a:r>
            <a:r>
              <a:rPr lang="en-US" b="1" dirty="0" smtClean="0"/>
              <a:t> </a:t>
            </a:r>
            <a:r>
              <a:rPr lang="en-US" b="1" dirty="0" err="1" smtClean="0"/>
              <a:t>enfants</a:t>
            </a:r>
            <a:endParaRPr lang="en-US" b="1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976014" y="2113635"/>
            <a:ext cx="6719021" cy="10689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400" dirty="0"/>
              <a:t>Des recettes ludiques pour faire aimer les légumes aux enfants.</a:t>
            </a:r>
          </a:p>
          <a:p>
            <a:endParaRPr lang="en-US" sz="2400" dirty="0"/>
          </a:p>
        </p:txBody>
      </p:sp>
      <p:pic>
        <p:nvPicPr>
          <p:cNvPr id="5" name="Image 4" descr="recette legume pour enfant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755" y="3099343"/>
            <a:ext cx="1510310" cy="13508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32050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Atelier </a:t>
            </a:r>
            <a:r>
              <a:rPr lang="en-US" b="1" dirty="0" err="1" smtClean="0"/>
              <a:t>Soupes</a:t>
            </a:r>
            <a:endParaRPr lang="en-US" b="1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976014" y="2113635"/>
            <a:ext cx="6719021" cy="10689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400" dirty="0"/>
              <a:t>Des soupes originales chaudes ou </a:t>
            </a:r>
            <a:r>
              <a:rPr lang="fr-FR" sz="2400" dirty="0" smtClean="0"/>
              <a:t>froides</a:t>
            </a:r>
            <a:br>
              <a:rPr lang="fr-FR" sz="2400" dirty="0" smtClean="0"/>
            </a:br>
            <a:r>
              <a:rPr lang="fr-FR" sz="2400" dirty="0" smtClean="0"/>
              <a:t>selon </a:t>
            </a:r>
            <a:r>
              <a:rPr lang="fr-FR" sz="2400" dirty="0"/>
              <a:t>la saison.</a:t>
            </a:r>
          </a:p>
          <a:p>
            <a:endParaRPr lang="en-US" sz="2400" dirty="0"/>
          </a:p>
        </p:txBody>
      </p:sp>
      <p:pic>
        <p:nvPicPr>
          <p:cNvPr id="7" name="Image 6" descr="http://www.lesfruitsetlegumesfrais.com/_upload/ressources/filiere-et-metiers/new/soupe-froide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4460" y="3088274"/>
            <a:ext cx="1425587" cy="13708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5220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Atelier Conserver les </a:t>
            </a:r>
            <a:r>
              <a:rPr lang="en-US" b="1" dirty="0" err="1" smtClean="0"/>
              <a:t>légumes</a:t>
            </a:r>
            <a:endParaRPr lang="en-US" b="1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976014" y="2113635"/>
            <a:ext cx="6719021" cy="10689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400" dirty="0"/>
              <a:t>Apprenez à créer vos conserves de </a:t>
            </a:r>
            <a:r>
              <a:rPr lang="fr-FR" sz="2400" dirty="0" smtClean="0"/>
              <a:t>légumes</a:t>
            </a:r>
            <a:br>
              <a:rPr lang="fr-FR" sz="2400" dirty="0" smtClean="0"/>
            </a:br>
            <a:r>
              <a:rPr lang="fr-FR" sz="2400" dirty="0" smtClean="0"/>
              <a:t>de </a:t>
            </a:r>
            <a:r>
              <a:rPr lang="fr-FR" sz="2400" dirty="0"/>
              <a:t>saison.</a:t>
            </a:r>
          </a:p>
          <a:p>
            <a:endParaRPr lang="en-US" sz="2400" dirty="0"/>
          </a:p>
        </p:txBody>
      </p:sp>
      <p:pic>
        <p:nvPicPr>
          <p:cNvPr id="5" name="Image 4" descr="RÃ©sultat de recherche d'images pour &quot;faire ses conserves de lÃ©gumes&quot;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9050" y="3080268"/>
            <a:ext cx="1506962" cy="13708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24346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Atelier Sculpture de </a:t>
            </a:r>
            <a:r>
              <a:rPr lang="en-US" b="1" dirty="0" err="1" smtClean="0"/>
              <a:t>légumes</a:t>
            </a:r>
            <a:endParaRPr lang="en-US" b="1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976014" y="2113635"/>
            <a:ext cx="6719021" cy="106893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400" dirty="0"/>
              <a:t>Une manière originale de décorer vos tables de fêtes</a:t>
            </a:r>
            <a:r>
              <a:rPr lang="fr-FR" sz="2400" dirty="0" smtClean="0"/>
              <a:t>,</a:t>
            </a:r>
            <a:br>
              <a:rPr lang="fr-FR" sz="2400" dirty="0" smtClean="0"/>
            </a:br>
            <a:r>
              <a:rPr lang="fr-FR" sz="2400" dirty="0" smtClean="0"/>
              <a:t>la </a:t>
            </a:r>
            <a:r>
              <a:rPr lang="fr-FR" sz="2400" dirty="0"/>
              <a:t>découpe des légumes permet de créer de multiples formes.</a:t>
            </a:r>
          </a:p>
          <a:p>
            <a:endParaRPr lang="en-US" sz="2400" dirty="0"/>
          </a:p>
        </p:txBody>
      </p:sp>
      <p:pic>
        <p:nvPicPr>
          <p:cNvPr id="7" name="Image 6" descr="RÃ©sultat de recherche d'images pour &quot;sculpture lÃ©gumes&quot;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9050" y="3080269"/>
            <a:ext cx="1510310" cy="14012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94468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</Words>
  <Application>Microsoft Office PowerPoint</Application>
  <PresentationFormat>Affichage à l'écran (16:9)</PresentationFormat>
  <Paragraphs>12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Les Légumes du Marais</vt:lpstr>
      <vt:lpstr>Atelier Recettes tous légumes</vt:lpstr>
      <vt:lpstr>Atelier Légumes enfants</vt:lpstr>
      <vt:lpstr>Atelier Soupes</vt:lpstr>
      <vt:lpstr>Atelier Conserver les légumes</vt:lpstr>
      <vt:lpstr>Atelier Sculpture de légumes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2017-07-17T21:52:24Z</dcterms:created>
  <dcterms:modified xsi:type="dcterms:W3CDTF">2018-07-13T18:44:16Z</dcterms:modified>
</cp:coreProperties>
</file>