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
  </p:notesMasterIdLst>
  <p:handoutMasterIdLst>
    <p:handoutMasterId r:id="rId7"/>
  </p:handoutMasterIdLst>
  <p:sldIdLst>
    <p:sldId id="256" r:id="rId2"/>
    <p:sldId id="263" r:id="rId3"/>
    <p:sldId id="261" r:id="rId4"/>
    <p:sldId id="262" r:id="rId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1A00"/>
    <a:srgbClr val="00AACC"/>
    <a:srgbClr val="5EEC3C"/>
    <a:srgbClr val="1D3A00"/>
    <a:srgbClr val="003296"/>
    <a:srgbClr val="E39A39"/>
    <a:srgbClr val="FFC901"/>
    <a:srgbClr val="FE9202"/>
    <a:srgbClr val="FEA402"/>
    <a:srgbClr val="D68B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271" autoAdjust="0"/>
  </p:normalViewPr>
  <p:slideViewPr>
    <p:cSldViewPr>
      <p:cViewPr varScale="1">
        <p:scale>
          <a:sx n="102" d="100"/>
          <a:sy n="102" d="100"/>
        </p:scale>
        <p:origin x="898" y="58"/>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A6A6F9-F769-42C9-A7CB-F0622640CC18}" type="datetimeFigureOut">
              <a:rPr lang="fr-FR" smtClean="0"/>
              <a:t>13/07/2018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970320-CDFD-4394-A0B1-201D38AD0A9F}" type="slidenum">
              <a:rPr lang="fr-FR" smtClean="0"/>
              <a:t>‹N°›</a:t>
            </a:fld>
            <a:endParaRPr lang="fr-FR"/>
          </a:p>
        </p:txBody>
      </p:sp>
    </p:spTree>
    <p:extLst>
      <p:ext uri="{BB962C8B-B14F-4D97-AF65-F5344CB8AC3E}">
        <p14:creationId xmlns:p14="http://schemas.microsoft.com/office/powerpoint/2010/main" val="2868615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2C1D2-CEAA-4E41-91A7-44574B3CD4A1}" type="datetimeFigureOut">
              <a:rPr lang="en-US" smtClean="0"/>
              <a:t>7/13/2018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3EB0BC-AEB8-4BAB-A5F5-A42C590F193A}" type="slidenum">
              <a:rPr lang="en-US" smtClean="0"/>
              <a:t>‹N°›</a:t>
            </a:fld>
            <a:endParaRPr lang="en-US"/>
          </a:p>
        </p:txBody>
      </p:sp>
    </p:spTree>
    <p:extLst>
      <p:ext uri="{BB962C8B-B14F-4D97-AF65-F5344CB8AC3E}">
        <p14:creationId xmlns:p14="http://schemas.microsoft.com/office/powerpoint/2010/main" val="2578921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i="1" kern="1200" dirty="0" smtClean="0">
                <a:solidFill>
                  <a:schemeClr val="tx1"/>
                </a:solidFill>
                <a:effectLst/>
                <a:latin typeface="+mn-lt"/>
                <a:ea typeface="+mn-ea"/>
                <a:cs typeface="+mn-cs"/>
              </a:rPr>
              <a:t>Argumentation : Vous pratiquez déjà des ateliers dans vos locaux. Grâce à votre créativité, d’autres ateliers peuvent être élaborés pour répondre aux attentes de vos clients.</a:t>
            </a:r>
            <a:endParaRPr lang="fr-FR" dirty="0"/>
          </a:p>
        </p:txBody>
      </p:sp>
      <p:sp>
        <p:nvSpPr>
          <p:cNvPr id="4" name="Espace réservé du numéro de diapositive 3"/>
          <p:cNvSpPr>
            <a:spLocks noGrp="1"/>
          </p:cNvSpPr>
          <p:nvPr>
            <p:ph type="sldNum" sz="quarter" idx="10"/>
          </p:nvPr>
        </p:nvSpPr>
        <p:spPr/>
        <p:txBody>
          <a:bodyPr/>
          <a:lstStyle/>
          <a:p>
            <a:fld id="{443EB0BC-AEB8-4BAB-A5F5-A42C590F193A}" type="slidenum">
              <a:rPr lang="en-US" smtClean="0"/>
              <a:t>2</a:t>
            </a:fld>
            <a:endParaRPr lang="en-US"/>
          </a:p>
        </p:txBody>
      </p:sp>
    </p:spTree>
    <p:extLst>
      <p:ext uri="{BB962C8B-B14F-4D97-AF65-F5344CB8AC3E}">
        <p14:creationId xmlns:p14="http://schemas.microsoft.com/office/powerpoint/2010/main" val="704468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i="1" kern="1200" dirty="0" smtClean="0">
                <a:solidFill>
                  <a:schemeClr val="tx1"/>
                </a:solidFill>
                <a:effectLst/>
                <a:latin typeface="+mn-lt"/>
                <a:ea typeface="+mn-ea"/>
                <a:cs typeface="+mn-cs"/>
              </a:rPr>
              <a:t>Argumentation : la vente en réunion permet d’expérimenter dans un cadre convivial et chaleureux vos produits. Grâce à l’hôte, l’ambassadeur pourra contacter de nouveaux prospects et développer les ventes. Par ailleurs, cette méthode de vente permettra de transmettre les valeurs de l’entreprise sans augmenter les charges par de nouveaux coûts de distribution.</a:t>
            </a: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443EB0BC-AEB8-4BAB-A5F5-A42C590F193A}" type="slidenum">
              <a:rPr lang="en-US" smtClean="0"/>
              <a:t>3</a:t>
            </a:fld>
            <a:endParaRPr lang="en-US"/>
          </a:p>
        </p:txBody>
      </p:sp>
    </p:spTree>
    <p:extLst>
      <p:ext uri="{BB962C8B-B14F-4D97-AF65-F5344CB8AC3E}">
        <p14:creationId xmlns:p14="http://schemas.microsoft.com/office/powerpoint/2010/main" val="260235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i="1" kern="1200" dirty="0" smtClean="0">
                <a:solidFill>
                  <a:schemeClr val="tx1"/>
                </a:solidFill>
                <a:effectLst/>
                <a:latin typeface="+mn-lt"/>
                <a:ea typeface="+mn-ea"/>
                <a:cs typeface="+mn-cs"/>
              </a:rPr>
              <a:t>Argumentation : vous bénéficiez déjà d’une bonne notoriété locale. Vos clients actuels seront les premiers contacts pour développer un réseau de contacts.</a:t>
            </a:r>
            <a:endParaRPr lang="fr-FR" dirty="0"/>
          </a:p>
        </p:txBody>
      </p:sp>
      <p:sp>
        <p:nvSpPr>
          <p:cNvPr id="4" name="Espace réservé du numéro de diapositive 3"/>
          <p:cNvSpPr>
            <a:spLocks noGrp="1"/>
          </p:cNvSpPr>
          <p:nvPr>
            <p:ph type="sldNum" sz="quarter" idx="10"/>
          </p:nvPr>
        </p:nvSpPr>
        <p:spPr/>
        <p:txBody>
          <a:bodyPr/>
          <a:lstStyle/>
          <a:p>
            <a:fld id="{443EB0BC-AEB8-4BAB-A5F5-A42C590F193A}" type="slidenum">
              <a:rPr lang="en-US" smtClean="0"/>
              <a:t>4</a:t>
            </a:fld>
            <a:endParaRPr lang="en-US"/>
          </a:p>
        </p:txBody>
      </p:sp>
    </p:spTree>
    <p:extLst>
      <p:ext uri="{BB962C8B-B14F-4D97-AF65-F5344CB8AC3E}">
        <p14:creationId xmlns:p14="http://schemas.microsoft.com/office/powerpoint/2010/main" val="41415627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07080" y="2571750"/>
            <a:ext cx="7329840" cy="1221640"/>
          </a:xfrm>
          <a:noFill/>
          <a:effectLst>
            <a:outerShdw blurRad="50800" dist="38100" dir="2700000" algn="tl" rotWithShape="0">
              <a:prstClr val="black">
                <a:alpha val="40000"/>
              </a:prstClr>
            </a:outerShdw>
          </a:effectLst>
        </p:spPr>
        <p:txBody>
          <a:bodyPr>
            <a:normAutofit/>
          </a:bodyPr>
          <a:lstStyle>
            <a:lvl1pPr algn="ctr">
              <a:defRPr sz="3600">
                <a:solidFill>
                  <a:srgbClr val="FF0000"/>
                </a:solidFill>
              </a:defRPr>
            </a:lvl1pPr>
          </a:lstStyle>
          <a:p>
            <a:r>
              <a:rPr lang="en-US" dirty="0"/>
              <a:t>Click to edit Master title style</a:t>
            </a:r>
          </a:p>
        </p:txBody>
      </p:sp>
      <p:sp>
        <p:nvSpPr>
          <p:cNvPr id="3" name="Subtitle 2"/>
          <p:cNvSpPr>
            <a:spLocks noGrp="1"/>
          </p:cNvSpPr>
          <p:nvPr>
            <p:ph type="subTitle" idx="1"/>
          </p:nvPr>
        </p:nvSpPr>
        <p:spPr>
          <a:xfrm>
            <a:off x="907079" y="3793389"/>
            <a:ext cx="7329841" cy="610820"/>
          </a:xfrm>
        </p:spPr>
        <p:txBody>
          <a:bodyPr>
            <a:normAutofit/>
          </a:bodyPr>
          <a:lstStyle>
            <a:lvl1pPr marL="0" indent="0" algn="ctr">
              <a:buNone/>
              <a:defRPr sz="2800" b="0" i="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7/13/2018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7/13/2018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pic>
        <p:nvPicPr>
          <p:cNvPr id="7" name="Picture 6" descr="E:\websites\free-power-point-templates\2012\logos.png">
            <a:extLst>
              <a:ext uri="{FF2B5EF4-FFF2-40B4-BE49-F238E27FC236}">
                <a16:creationId xmlns:a16="http://schemas.microsoft.com/office/drawing/2014/main" id="{B1DEE311-91E1-4782-9E84-CCDC564CF72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918306"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044700"/>
            <a:ext cx="8246070" cy="610821"/>
          </a:xfrm>
        </p:spPr>
        <p:txBody>
          <a:bodyPr>
            <a:normAutofit/>
          </a:bodyPr>
          <a:lstStyle>
            <a:lvl1pPr algn="ctr">
              <a:defRPr sz="3600" baseline="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655520"/>
            <a:ext cx="8246070" cy="3206804"/>
          </a:xfrm>
        </p:spPr>
        <p:txBody>
          <a:bodyPr/>
          <a:lstStyle>
            <a:lvl1pPr algn="ctr">
              <a:defRPr sz="2800">
                <a:solidFill>
                  <a:schemeClr val="tx1"/>
                </a:solidFill>
              </a:defRPr>
            </a:lvl1pPr>
            <a:lvl2pPr algn="ctr">
              <a:defRPr>
                <a:solidFill>
                  <a:schemeClr val="tx1"/>
                </a:solidFill>
              </a:defRPr>
            </a:lvl2pPr>
            <a:lvl3pPr algn="ctr">
              <a:defRPr>
                <a:solidFill>
                  <a:schemeClr val="tx1"/>
                </a:solidFill>
              </a:defRPr>
            </a:lvl3pPr>
            <a:lvl4pPr algn="ctr">
              <a:defRPr>
                <a:solidFill>
                  <a:schemeClr val="tx1"/>
                </a:solidFill>
              </a:defRPr>
            </a:lvl4pPr>
            <a:lvl5pPr algn="ct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76015" y="281174"/>
            <a:ext cx="6719020" cy="572644"/>
          </a:xfrm>
        </p:spPr>
        <p:txBody>
          <a:bodyPr>
            <a:normAutofit/>
          </a:bodyPr>
          <a:lstStyle>
            <a:lvl1pPr algn="l">
              <a:defRPr sz="360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1976015" y="1044700"/>
            <a:ext cx="6719020" cy="3663766"/>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7/13/2018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7/13/2018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7/13/2018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1670" y="891995"/>
            <a:ext cx="7940660" cy="610820"/>
          </a:xfrm>
        </p:spPr>
        <p:txBody>
          <a:bodyPr>
            <a:normAutofit/>
          </a:bodyPr>
          <a:lstStyle>
            <a:lvl1pPr algn="ctr">
              <a:defRPr sz="3600" baseline="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655519"/>
            <a:ext cx="4040188" cy="479822"/>
          </a:xfr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127916"/>
            <a:ext cx="4040188" cy="2276294"/>
          </a:xfrm>
        </p:spPr>
        <p:txBody>
          <a:bodyPr/>
          <a:lstStyle>
            <a:lvl1pPr algn="ctr">
              <a:defRPr sz="2400">
                <a:solidFill>
                  <a:schemeClr val="tx1"/>
                </a:solidFill>
              </a:defRPr>
            </a:lvl1pPr>
            <a:lvl2pPr algn="ctr">
              <a:defRPr sz="2000">
                <a:solidFill>
                  <a:schemeClr val="tx1"/>
                </a:solidFill>
              </a:defRPr>
            </a:lvl2pPr>
            <a:lvl3pPr algn="ctr">
              <a:defRPr sz="1800">
                <a:solidFill>
                  <a:schemeClr val="tx1"/>
                </a:solidFill>
              </a:defRPr>
            </a:lvl3pPr>
            <a:lvl4pPr algn="ctr">
              <a:defRPr sz="1600">
                <a:solidFill>
                  <a:schemeClr val="tx1"/>
                </a:solidFill>
              </a:defRPr>
            </a:lvl4pPr>
            <a:lvl5pPr algn="ct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655519"/>
            <a:ext cx="4041775" cy="479822"/>
          </a:xfrm>
        </p:spPr>
        <p:txBody>
          <a:bodyPr anchor="b"/>
          <a:lstStyle>
            <a:lvl1pPr marL="0" indent="0" algn="ctr">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127916"/>
            <a:ext cx="4041775" cy="2276294"/>
          </a:xfrm>
        </p:spPr>
        <p:txBody>
          <a:bodyPr/>
          <a:lstStyle>
            <a:lvl1pPr algn="ctr">
              <a:defRPr sz="2400">
                <a:solidFill>
                  <a:schemeClr val="tx1"/>
                </a:solidFill>
              </a:defRPr>
            </a:lvl1pPr>
            <a:lvl2pPr algn="ctr">
              <a:defRPr sz="2000">
                <a:solidFill>
                  <a:schemeClr val="tx1"/>
                </a:solidFill>
              </a:defRPr>
            </a:lvl2pPr>
            <a:lvl3pPr algn="ctr">
              <a:defRPr sz="1800">
                <a:solidFill>
                  <a:schemeClr val="tx1"/>
                </a:solidFill>
              </a:defRPr>
            </a:lvl3pPr>
            <a:lvl4pPr algn="ctr">
              <a:defRPr sz="1600">
                <a:solidFill>
                  <a:schemeClr val="tx1"/>
                </a:solidFill>
              </a:defRPr>
            </a:lvl4pPr>
            <a:lvl5pPr algn="ctr">
              <a:defRPr sz="1600">
                <a:solidFill>
                  <a:schemeClr val="tx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7/13/2018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7/13/2018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7/13/2018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7/13/2018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‹N°›</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7/13/2018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‹N°›</a:t>
            </a:fld>
            <a:endParaRPr lang="en-US"/>
          </a:p>
        </p:txBody>
      </p:sp>
      <p:sp>
        <p:nvSpPr>
          <p:cNvPr id="7" name="TextBox 6">
            <a:extLst>
              <a:ext uri="{FF2B5EF4-FFF2-40B4-BE49-F238E27FC236}">
                <a16:creationId xmlns:a16="http://schemas.microsoft.com/office/drawing/2014/main" id="{19030EE6-8517-4DD6-B5D1-6589BD91977E}"/>
              </a:ext>
            </a:extLst>
          </p:cNvPr>
          <p:cNvSpPr txBox="1"/>
          <p:nvPr userDrawn="1"/>
        </p:nvSpPr>
        <p:spPr>
          <a:xfrm>
            <a:off x="-9150" y="5213747"/>
            <a:ext cx="8389625" cy="523220"/>
          </a:xfrm>
          <a:prstGeom prst="rect">
            <a:avLst/>
          </a:prstGeom>
          <a:noFill/>
        </p:spPr>
        <p:txBody>
          <a:bodyPr wrap="square" rtlCol="0">
            <a:spAutoFit/>
          </a:bodyPr>
          <a:lstStyle/>
          <a:p>
            <a:r>
              <a:rPr lang="en-US" sz="1400">
                <a:solidFill>
                  <a:schemeClr val="bg1">
                    <a:lumMod val="65000"/>
                  </a:schemeClr>
                </a:solidFill>
              </a:rPr>
              <a:t>This presentation uses a free template provided by FPPT.com</a:t>
            </a:r>
          </a:p>
          <a:p>
            <a:r>
              <a:rPr lang="en-US" sz="140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 </a:t>
            </a:r>
            <a:r>
              <a:rPr lang="en-US" dirty="0" err="1" smtClean="0"/>
              <a:t>Légumes</a:t>
            </a:r>
            <a:r>
              <a:rPr lang="en-US" dirty="0" smtClean="0"/>
              <a:t> du Marais</a:t>
            </a:r>
            <a:endParaRPr lang="en-US" dirty="0"/>
          </a:p>
        </p:txBody>
      </p:sp>
      <p:sp>
        <p:nvSpPr>
          <p:cNvPr id="3" name="Subtitle 2"/>
          <p:cNvSpPr>
            <a:spLocks noGrp="1"/>
          </p:cNvSpPr>
          <p:nvPr>
            <p:ph type="subTitle" idx="1"/>
          </p:nvPr>
        </p:nvSpPr>
        <p:spPr/>
        <p:txBody>
          <a:bodyPr/>
          <a:lstStyle/>
          <a:p>
            <a:r>
              <a:rPr lang="en-US" dirty="0" smtClean="0"/>
              <a:t>Le concept de </a:t>
            </a:r>
            <a:r>
              <a:rPr lang="en-US" dirty="0" err="1" smtClean="0"/>
              <a:t>vente</a:t>
            </a:r>
            <a:r>
              <a:rPr lang="en-US" dirty="0" smtClean="0"/>
              <a:t> </a:t>
            </a:r>
            <a:r>
              <a:rPr lang="en-US" dirty="0" err="1" smtClean="0"/>
              <a:t>directe</a:t>
            </a:r>
            <a:endParaRPr lang="en-US" dirty="0"/>
          </a:p>
        </p:txBody>
      </p:sp>
    </p:spTree>
    <p:extLst>
      <p:ext uri="{BB962C8B-B14F-4D97-AF65-F5344CB8AC3E}">
        <p14:creationId xmlns:p14="http://schemas.microsoft.com/office/powerpoint/2010/main" val="363920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Les </a:t>
            </a:r>
            <a:r>
              <a:rPr lang="en-US" b="1" dirty="0" err="1" smtClean="0"/>
              <a:t>produits</a:t>
            </a:r>
            <a:endParaRPr lang="en-US" b="1" dirty="0"/>
          </a:p>
        </p:txBody>
      </p:sp>
      <p:sp>
        <p:nvSpPr>
          <p:cNvPr id="6" name="Content Placeholder 2"/>
          <p:cNvSpPr txBox="1">
            <a:spLocks/>
          </p:cNvSpPr>
          <p:nvPr/>
        </p:nvSpPr>
        <p:spPr>
          <a:xfrm>
            <a:off x="1976014" y="2113634"/>
            <a:ext cx="6719021" cy="27486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2400" dirty="0" smtClean="0"/>
              <a:t>Ateliers culinaires : recettes tous légumes, recettes légumes enfants, les soupes, conserver ses légumes</a:t>
            </a:r>
          </a:p>
          <a:p>
            <a:pPr marL="0" indent="0">
              <a:buFont typeface="Arial" pitchFamily="34" charset="0"/>
              <a:buNone/>
            </a:pPr>
            <a:endParaRPr lang="fr-FR" sz="2400" dirty="0" smtClean="0"/>
          </a:p>
          <a:p>
            <a:r>
              <a:rPr lang="fr-FR" sz="2400" dirty="0" smtClean="0"/>
              <a:t>Atelier décoration : sculpter vos légumes</a:t>
            </a:r>
          </a:p>
          <a:p>
            <a:endParaRPr lang="en-US" sz="2400" dirty="0"/>
          </a:p>
        </p:txBody>
      </p:sp>
    </p:spTree>
    <p:extLst>
      <p:ext uri="{BB962C8B-B14F-4D97-AF65-F5344CB8AC3E}">
        <p14:creationId xmlns:p14="http://schemas.microsoft.com/office/powerpoint/2010/main" val="2920003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La </a:t>
            </a:r>
            <a:r>
              <a:rPr lang="en-US" b="1" dirty="0" err="1" smtClean="0"/>
              <a:t>méthode</a:t>
            </a:r>
            <a:r>
              <a:rPr lang="en-US" b="1" dirty="0" smtClean="0"/>
              <a:t> de </a:t>
            </a:r>
            <a:r>
              <a:rPr lang="en-US" b="1" dirty="0" err="1" smtClean="0"/>
              <a:t>vente</a:t>
            </a:r>
            <a:endParaRPr lang="en-US" b="1" dirty="0"/>
          </a:p>
        </p:txBody>
      </p:sp>
      <p:sp>
        <p:nvSpPr>
          <p:cNvPr id="6" name="Content Placeholder 2"/>
          <p:cNvSpPr txBox="1">
            <a:spLocks/>
          </p:cNvSpPr>
          <p:nvPr/>
        </p:nvSpPr>
        <p:spPr>
          <a:xfrm>
            <a:off x="1976014" y="2113634"/>
            <a:ext cx="6719021" cy="2748689"/>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dirty="0"/>
              <a:t>La vente est réalisée sous la forme de </a:t>
            </a:r>
            <a:r>
              <a:rPr lang="fr-FR" dirty="0" smtClean="0"/>
              <a:t>vente </a:t>
            </a:r>
            <a:r>
              <a:rPr lang="fr-FR" dirty="0"/>
              <a:t>en réunion organisée par un Ambassadeur au domicile d’un hôte. </a:t>
            </a:r>
            <a:endParaRPr lang="fr-FR" dirty="0" smtClean="0"/>
          </a:p>
          <a:p>
            <a:pPr marL="0" indent="0">
              <a:buNone/>
            </a:pPr>
            <a:r>
              <a:rPr lang="fr-FR" dirty="0" smtClean="0"/>
              <a:t>Ces </a:t>
            </a:r>
            <a:r>
              <a:rPr lang="fr-FR" dirty="0"/>
              <a:t>ambassadeurs peuvent être des vendeurs indépendants rémunérés à la commission sur les ventes. </a:t>
            </a:r>
            <a:endParaRPr lang="fr-FR" dirty="0" smtClean="0"/>
          </a:p>
          <a:p>
            <a:pPr marL="0" indent="0">
              <a:buNone/>
            </a:pPr>
            <a:r>
              <a:rPr lang="fr-FR" dirty="0" smtClean="0"/>
              <a:t>Ils </a:t>
            </a:r>
            <a:r>
              <a:rPr lang="fr-FR" dirty="0"/>
              <a:t>pourront aussi recruter de nouveaux vendeurs </a:t>
            </a:r>
            <a:r>
              <a:rPr lang="fr-FR" dirty="0" smtClean="0"/>
              <a:t/>
            </a:r>
            <a:br>
              <a:rPr lang="fr-FR" dirty="0" smtClean="0"/>
            </a:br>
            <a:r>
              <a:rPr lang="fr-FR" dirty="0" smtClean="0"/>
              <a:t>à </a:t>
            </a:r>
            <a:r>
              <a:rPr lang="fr-FR" dirty="0"/>
              <a:t>leur tour.</a:t>
            </a:r>
            <a:endParaRPr lang="en-US" dirty="0"/>
          </a:p>
        </p:txBody>
      </p:sp>
    </p:spTree>
    <p:extLst>
      <p:ext uri="{BB962C8B-B14F-4D97-AF65-F5344CB8AC3E}">
        <p14:creationId xmlns:p14="http://schemas.microsoft.com/office/powerpoint/2010/main" val="3060804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Les </a:t>
            </a:r>
            <a:r>
              <a:rPr lang="en-US" b="1" dirty="0" err="1" smtClean="0"/>
              <a:t>cibles</a:t>
            </a:r>
            <a:endParaRPr lang="en-US" b="1" dirty="0"/>
          </a:p>
        </p:txBody>
      </p:sp>
      <p:sp>
        <p:nvSpPr>
          <p:cNvPr id="6" name="Content Placeholder 2"/>
          <p:cNvSpPr txBox="1">
            <a:spLocks/>
          </p:cNvSpPr>
          <p:nvPr/>
        </p:nvSpPr>
        <p:spPr>
          <a:xfrm>
            <a:off x="1976014" y="1808226"/>
            <a:ext cx="6719021" cy="305409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2400" dirty="0" smtClean="0"/>
              <a:t>Étant </a:t>
            </a:r>
            <a:r>
              <a:rPr lang="fr-FR" sz="2400" dirty="0"/>
              <a:t>donné vos valeurs reposant sur le respect de l’environnement et de la biodiversité </a:t>
            </a:r>
            <a:r>
              <a:rPr lang="fr-FR" sz="2400" dirty="0" smtClean="0"/>
              <a:t>et sur </a:t>
            </a:r>
            <a:r>
              <a:rPr lang="fr-FR" sz="2400" dirty="0"/>
              <a:t>l’amour du terroir, cette forme de vente s’adresse à un public large de consommateurs cherchant une nourriture saine et équilibrée. </a:t>
            </a:r>
            <a:endParaRPr lang="fr-FR" sz="2400" dirty="0" smtClean="0"/>
          </a:p>
          <a:p>
            <a:pPr marL="0" indent="0">
              <a:buNone/>
            </a:pPr>
            <a:r>
              <a:rPr lang="fr-FR" sz="2400" dirty="0" smtClean="0"/>
              <a:t>Ce </a:t>
            </a:r>
            <a:r>
              <a:rPr lang="fr-FR" sz="2400" dirty="0"/>
              <a:t>sont des consommateurs avertis en matière d’environnement et aimant cuisiner dans un cadre familial ou amical. </a:t>
            </a:r>
            <a:endParaRPr lang="en-US" sz="2400" dirty="0"/>
          </a:p>
        </p:txBody>
      </p:sp>
    </p:spTree>
    <p:extLst>
      <p:ext uri="{BB962C8B-B14F-4D97-AF65-F5344CB8AC3E}">
        <p14:creationId xmlns:p14="http://schemas.microsoft.com/office/powerpoint/2010/main" val="13073679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Words>
  <Application>Microsoft Office PowerPoint</Application>
  <PresentationFormat>Affichage à l'écran (16:9)</PresentationFormat>
  <Paragraphs>19</Paragraphs>
  <Slides>4</Slides>
  <Notes>3</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4</vt:i4>
      </vt:variant>
    </vt:vector>
  </HeadingPairs>
  <TitlesOfParts>
    <vt:vector size="7" baseType="lpstr">
      <vt:lpstr>Arial</vt:lpstr>
      <vt:lpstr>Calibri</vt:lpstr>
      <vt:lpstr>Office Theme</vt:lpstr>
      <vt:lpstr>Les Légumes du Marais</vt:lpstr>
      <vt:lpstr>Les produits</vt:lpstr>
      <vt:lpstr>La méthode de vente</vt:lpstr>
      <vt:lpstr>Les cibles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2017-07-17T21:52:24Z</dcterms:created>
  <dcterms:modified xsi:type="dcterms:W3CDTF">2018-07-13T18:35:18Z</dcterms:modified>
</cp:coreProperties>
</file>