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9" r:id="rId3"/>
    <p:sldId id="258" r:id="rId4"/>
    <p:sldId id="265" r:id="rId5"/>
    <p:sldId id="266" r:id="rId6"/>
    <p:sldId id="261" r:id="rId7"/>
    <p:sldId id="264" r:id="rId8"/>
    <p:sldId id="260" r:id="rId9"/>
    <p:sldId id="263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074B5B-3EDD-493F-8355-10DD81AC2B8E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D8FF26E-70D5-411E-A086-A9387A7B966E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364259-0455-4D53-A6B1-3C11799386F2}" type="slidenum">
              <a:rPr lang="fr-FR" altLang="fr-FR">
                <a:latin typeface="Calibri" panose="020F0502020204030204" pitchFamily="34" charset="0"/>
              </a:rPr>
              <a:pPr eaLnBrk="1" hangingPunct="1"/>
              <a:t>7</a:t>
            </a:fld>
            <a:endParaRPr lang="fr-FR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2BB5-CA16-44F0-B833-2DB020479326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12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FDFFB-3FE1-44E8-8177-63F6E19B496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88472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D15BD-4B72-4D97-84C6-1959DFF1E79B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D3AF3-9295-4E05-82FE-774182DFD37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051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B8E8C-D719-4499-825C-51A651687330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913A1-A356-462D-8331-14B1971D280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6594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62B2-8512-435F-907F-D108515E0C01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C951C-EC57-4D94-9F7A-2CBC0E0EC67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2486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ctangle à coins arrondis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782B3-E26F-4D41-B87C-F5DCCAC4CCDA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0B23EC06-C65C-4EBC-A0B2-49FDCAE7AF7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4620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B5473-EF3A-4612-8937-B752645AAA8F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825DD-09AD-4DFF-B8FA-23B3A3484E2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9411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9F090-E0B0-49FA-A9BB-BF89A1DB2CC7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CD570-8D67-4DA0-BF43-3CEABEBC9AC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555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5A48-D591-45E4-8F15-11936560B61F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97698-0502-4474-91A9-19768DAB6D0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0421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85437-A25A-4C3B-A414-54D6E50CF512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84716-6765-483A-8FCF-2B7FBD722E1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5163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à coins arrondis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FFEC-90D4-472D-8B7D-DBA0D55504E7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03A42-EFA5-4434-B706-B3C9592C84D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5448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B7DE8-01CD-4F57-B8C0-790AE97CB6A3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415B0F51-9798-4FD3-A42D-E3CB2D91563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6075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US" altLang="fr-FR" smtClean="0"/>
          </a:p>
        </p:txBody>
      </p:sp>
      <p:sp>
        <p:nvSpPr>
          <p:cNvPr id="1029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A78B4D-2C15-4C9B-A9DB-1B843BD7F0A0}" type="datetimeFigureOut">
              <a:rPr lang="fr-FR"/>
              <a:pPr>
                <a:defRPr/>
              </a:pPr>
              <a:t>13/07/2018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fld id="{E6E725FF-3601-474A-A239-4DDAA5C488D7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3" r:id="rId2"/>
    <p:sldLayoutId id="2147483771" r:id="rId3"/>
    <p:sldLayoutId id="2147483764" r:id="rId4"/>
    <p:sldLayoutId id="2147483765" r:id="rId5"/>
    <p:sldLayoutId id="2147483766" r:id="rId6"/>
    <p:sldLayoutId id="2147483767" r:id="rId7"/>
    <p:sldLayoutId id="2147483772" r:id="rId8"/>
    <p:sldLayoutId id="2147483773" r:id="rId9"/>
    <p:sldLayoutId id="2147483768" r:id="rId10"/>
    <p:sldLayoutId id="214748376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133600"/>
            <a:ext cx="6383338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3384550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2275" y="3284538"/>
            <a:ext cx="6264275" cy="101600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1"/>
                </a:solidFill>
                <a:latin typeface="Stencil" pitchFamily="82" charset="0"/>
              </a:rPr>
              <a:t>Le thé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oneTexte 4"/>
          <p:cNvSpPr txBox="1">
            <a:spLocks noChangeArrowheads="1"/>
          </p:cNvSpPr>
          <p:nvPr/>
        </p:nvSpPr>
        <p:spPr bwMode="auto">
          <a:xfrm>
            <a:off x="2484438" y="4076700"/>
            <a:ext cx="2303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Thé vert citron</a:t>
            </a:r>
          </a:p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 gingembre</a:t>
            </a:r>
          </a:p>
        </p:txBody>
      </p:sp>
      <p:sp>
        <p:nvSpPr>
          <p:cNvPr id="8195" name="ZoneTexte 6"/>
          <p:cNvSpPr txBox="1">
            <a:spLocks noChangeArrowheads="1"/>
          </p:cNvSpPr>
          <p:nvPr/>
        </p:nvSpPr>
        <p:spPr bwMode="auto">
          <a:xfrm>
            <a:off x="2051050" y="836613"/>
            <a:ext cx="410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Rooibos Nature</a:t>
            </a:r>
          </a:p>
        </p:txBody>
      </p:sp>
      <p:sp>
        <p:nvSpPr>
          <p:cNvPr id="8196" name="ZoneTexte 9"/>
          <p:cNvSpPr txBox="1">
            <a:spLocks noChangeArrowheads="1"/>
          </p:cNvSpPr>
          <p:nvPr/>
        </p:nvSpPr>
        <p:spPr bwMode="auto">
          <a:xfrm>
            <a:off x="6516688" y="1587500"/>
            <a:ext cx="2232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Thé vert Ceylan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68363"/>
            <a:ext cx="172878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187325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46725"/>
            <a:ext cx="22320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2" descr="Rooibos Na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765175"/>
            <a:ext cx="16129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3384550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2275" y="3284538"/>
            <a:ext cx="6264275" cy="101600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1"/>
                </a:solidFill>
                <a:latin typeface="Stencil" pitchFamily="82" charset="0"/>
              </a:rPr>
              <a:t>Le </a:t>
            </a:r>
            <a:r>
              <a:rPr lang="fr-FR" sz="6000" dirty="0">
                <a:solidFill>
                  <a:schemeClr val="accent1"/>
                </a:solidFill>
                <a:latin typeface="Stencil" pitchFamily="82" charset="0"/>
              </a:rPr>
              <a:t>QUINOA</a:t>
            </a:r>
            <a:endParaRPr lang="fr-FR" sz="6000" dirty="0">
              <a:solidFill>
                <a:schemeClr val="accent1"/>
              </a:solidFill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4"/>
          <p:cNvSpPr txBox="1">
            <a:spLocks noChangeArrowheads="1"/>
          </p:cNvSpPr>
          <p:nvPr/>
        </p:nvSpPr>
        <p:spPr bwMode="auto">
          <a:xfrm>
            <a:off x="5508625" y="2924175"/>
            <a:ext cx="2303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QUINOA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46725"/>
            <a:ext cx="22320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Quin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863" y="1973263"/>
            <a:ext cx="2687637" cy="231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3384550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2275" y="3284538"/>
            <a:ext cx="6264275" cy="101600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1"/>
                </a:solidFill>
                <a:latin typeface="Stencil" pitchFamily="82" charset="0"/>
              </a:rPr>
              <a:t>Le Riz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476250"/>
            <a:ext cx="2801937" cy="3168650"/>
          </a:xfrm>
          <a:noFill/>
        </p:spPr>
      </p:pic>
      <p:sp>
        <p:nvSpPr>
          <p:cNvPr id="12291" name="ZoneTexte 4"/>
          <p:cNvSpPr txBox="1">
            <a:spLocks noChangeArrowheads="1"/>
          </p:cNvSpPr>
          <p:nvPr/>
        </p:nvSpPr>
        <p:spPr bwMode="auto">
          <a:xfrm>
            <a:off x="611188" y="3716338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Riz Basmati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49275"/>
            <a:ext cx="2305050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ZoneTexte 6"/>
          <p:cNvSpPr txBox="1">
            <a:spLocks noChangeArrowheads="1"/>
          </p:cNvSpPr>
          <p:nvPr/>
        </p:nvSpPr>
        <p:spPr bwMode="auto">
          <a:xfrm>
            <a:off x="6156325" y="3644900"/>
            <a:ext cx="2808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Riz THAI</a:t>
            </a: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052513"/>
            <a:ext cx="2190750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ZoneTexte 8"/>
          <p:cNvSpPr txBox="1">
            <a:spLocks noChangeArrowheads="1"/>
          </p:cNvSpPr>
          <p:nvPr/>
        </p:nvSpPr>
        <p:spPr bwMode="auto">
          <a:xfrm>
            <a:off x="3492500" y="4221163"/>
            <a:ext cx="280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Riz Rouge</a:t>
            </a:r>
          </a:p>
        </p:txBody>
      </p:sp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46725"/>
            <a:ext cx="22320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3384550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2275" y="3284538"/>
            <a:ext cx="6264275" cy="1016000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6000" dirty="0">
                <a:solidFill>
                  <a:schemeClr val="accent1"/>
                </a:solidFill>
                <a:latin typeface="Stencil" pitchFamily="82" charset="0"/>
              </a:rPr>
              <a:t>Le Chocolat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693738"/>
            <a:ext cx="1368425" cy="2303462"/>
          </a:xfrm>
          <a:noFill/>
        </p:spPr>
      </p:pic>
      <p:sp>
        <p:nvSpPr>
          <p:cNvPr id="14339" name="ZoneTexte 4"/>
          <p:cNvSpPr txBox="1">
            <a:spLocks noChangeArrowheads="1"/>
          </p:cNvSpPr>
          <p:nvPr/>
        </p:nvSpPr>
        <p:spPr bwMode="auto">
          <a:xfrm>
            <a:off x="2195513" y="1341438"/>
            <a:ext cx="28082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Chocolat Noir intense</a:t>
            </a:r>
          </a:p>
        </p:txBody>
      </p:sp>
      <p:sp>
        <p:nvSpPr>
          <p:cNvPr id="14340" name="ZoneTexte 5"/>
          <p:cNvSpPr txBox="1">
            <a:spLocks noChangeArrowheads="1"/>
          </p:cNvSpPr>
          <p:nvPr/>
        </p:nvSpPr>
        <p:spPr bwMode="auto">
          <a:xfrm>
            <a:off x="2555875" y="3644900"/>
            <a:ext cx="2232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Chocolat Noir éclat d’amandes</a:t>
            </a:r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500438"/>
            <a:ext cx="11525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ZoneTexte 7"/>
          <p:cNvSpPr txBox="1">
            <a:spLocks noChangeArrowheads="1"/>
          </p:cNvSpPr>
          <p:nvPr/>
        </p:nvSpPr>
        <p:spPr bwMode="auto">
          <a:xfrm>
            <a:off x="6516688" y="1057275"/>
            <a:ext cx="2232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Chocolat Noir quinoa soufflé</a:t>
            </a:r>
          </a:p>
        </p:txBody>
      </p:sp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914400"/>
            <a:ext cx="10001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ZoneTexte 9"/>
          <p:cNvSpPr txBox="1">
            <a:spLocks noChangeArrowheads="1"/>
          </p:cNvSpPr>
          <p:nvPr/>
        </p:nvSpPr>
        <p:spPr bwMode="auto">
          <a:xfrm>
            <a:off x="6659563" y="3644900"/>
            <a:ext cx="22336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accent1"/>
                </a:solidFill>
                <a:latin typeface="Stencil" panose="040409050D0802020404" pitchFamily="82" charset="0"/>
              </a:rPr>
              <a:t>Chocolat Noir rose de l’Himalaya</a:t>
            </a:r>
          </a:p>
        </p:txBody>
      </p:sp>
      <p:pic>
        <p:nvPicPr>
          <p:cNvPr id="143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429000"/>
            <a:ext cx="13811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46725"/>
            <a:ext cx="22320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</TotalTime>
  <Words>42</Words>
  <Application>Microsoft Office PowerPoint</Application>
  <PresentationFormat>Affichage à l'écran (4:3)</PresentationFormat>
  <Paragraphs>17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Franklin Gothic Book</vt:lpstr>
      <vt:lpstr>Perpetua</vt:lpstr>
      <vt:lpstr>Wingdings 2</vt:lpstr>
      <vt:lpstr>Calibri</vt:lpstr>
      <vt:lpstr>Stencil</vt:lpstr>
      <vt:lpstr>Capitaux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ortolan</dc:creator>
  <cp:lastModifiedBy>Besne.Julie</cp:lastModifiedBy>
  <cp:revision>8</cp:revision>
  <dcterms:created xsi:type="dcterms:W3CDTF">2018-06-30T11:41:50Z</dcterms:created>
  <dcterms:modified xsi:type="dcterms:W3CDTF">2018-07-13T18:16:37Z</dcterms:modified>
</cp:coreProperties>
</file>