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86" autoAdjust="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72CB6-DBAA-42B2-8FC9-7916F894C9D5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1F30E-B6E0-49CC-9D49-D5DF3515903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72CB6-DBAA-42B2-8FC9-7916F894C9D5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1F30E-B6E0-49CC-9D49-D5DF3515903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72CB6-DBAA-42B2-8FC9-7916F894C9D5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1F30E-B6E0-49CC-9D49-D5DF3515903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72CB6-DBAA-42B2-8FC9-7916F894C9D5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1F30E-B6E0-49CC-9D49-D5DF3515903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72CB6-DBAA-42B2-8FC9-7916F894C9D5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1F30E-B6E0-49CC-9D49-D5DF3515903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72CB6-DBAA-42B2-8FC9-7916F894C9D5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1F30E-B6E0-49CC-9D49-D5DF3515903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72CB6-DBAA-42B2-8FC9-7916F894C9D5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1F30E-B6E0-49CC-9D49-D5DF3515903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72CB6-DBAA-42B2-8FC9-7916F894C9D5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1F30E-B6E0-49CC-9D49-D5DF3515903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72CB6-DBAA-42B2-8FC9-7916F894C9D5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1F30E-B6E0-49CC-9D49-D5DF3515903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72CB6-DBAA-42B2-8FC9-7916F894C9D5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1F30E-B6E0-49CC-9D49-D5DF3515903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72CB6-DBAA-42B2-8FC9-7916F894C9D5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1F30E-B6E0-49CC-9D49-D5DF3515903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72CB6-DBAA-42B2-8FC9-7916F894C9D5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1F30E-B6E0-49CC-9D49-D5DF3515903A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 descr="Résultat de recherche d'images pour &quot;convigame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268" name="AutoShape 4" descr="Résultat de recherche d'images pour &quot;convigame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270" name="AutoShape 6" descr="Résultat de recherche d'images pour &quot;convigame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272" name="AutoShape 8" descr="Résultat de recherche d'images pour &quot;convigame&quot;"/>
          <p:cNvSpPr>
            <a:spLocks noChangeAspect="1" noChangeArrowheads="1"/>
          </p:cNvSpPr>
          <p:nvPr/>
        </p:nvSpPr>
        <p:spPr bwMode="auto">
          <a:xfrm>
            <a:off x="155575" y="-808038"/>
            <a:ext cx="2000250" cy="16859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1276" name="Picture 12" descr="Image associé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329" y="188640"/>
            <a:ext cx="2318431" cy="936103"/>
          </a:xfrm>
          <a:prstGeom prst="rect">
            <a:avLst/>
          </a:prstGeom>
          <a:noFill/>
        </p:spPr>
      </p:pic>
      <p:sp>
        <p:nvSpPr>
          <p:cNvPr id="11" name="ZoneTexte 10"/>
          <p:cNvSpPr txBox="1"/>
          <p:nvPr/>
        </p:nvSpPr>
        <p:spPr>
          <a:xfrm>
            <a:off x="2123728" y="1052736"/>
            <a:ext cx="67322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000" b="1" dirty="0" smtClean="0">
                <a:solidFill>
                  <a:schemeClr val="accent6">
                    <a:lumMod val="75000"/>
                  </a:schemeClr>
                </a:solidFill>
              </a:rPr>
              <a:t>Participez à un challenge exceptionnel :</a:t>
            </a:r>
          </a:p>
          <a:p>
            <a:r>
              <a:rPr lang="fr-FR" sz="3000" b="1" dirty="0" smtClean="0">
                <a:solidFill>
                  <a:schemeClr val="accent6">
                    <a:lumMod val="75000"/>
                  </a:schemeClr>
                </a:solidFill>
              </a:rPr>
              <a:t>Une compétition sportive et conviviale !!</a:t>
            </a:r>
            <a:endParaRPr lang="fr-FR" sz="3000" dirty="0"/>
          </a:p>
        </p:txBody>
      </p:sp>
      <p:sp>
        <p:nvSpPr>
          <p:cNvPr id="12" name="ZoneTexte 11"/>
          <p:cNvSpPr txBox="1"/>
          <p:nvPr/>
        </p:nvSpPr>
        <p:spPr>
          <a:xfrm>
            <a:off x="827584" y="2276872"/>
            <a:ext cx="324036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Les </a:t>
            </a:r>
            <a:r>
              <a:rPr lang="fr-FR" b="1" dirty="0" err="1" smtClean="0">
                <a:solidFill>
                  <a:schemeClr val="accent6">
                    <a:lumMod val="75000"/>
                  </a:schemeClr>
                </a:solidFill>
              </a:rPr>
              <a:t>convigames</a:t>
            </a:r>
            <a:r>
              <a:rPr lang="fr-FR" dirty="0" smtClean="0"/>
              <a:t>,</a:t>
            </a:r>
          </a:p>
          <a:p>
            <a:r>
              <a:rPr lang="fr-FR" dirty="0" smtClean="0"/>
              <a:t>ce sont 3 sports en compétition pour plus de défi :</a:t>
            </a:r>
          </a:p>
          <a:p>
            <a:pPr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r>
              <a:rPr lang="fr-FR" dirty="0" smtClean="0"/>
              <a:t> </a:t>
            </a:r>
            <a:r>
              <a:rPr lang="fr-FR" sz="2500" dirty="0" smtClean="0"/>
              <a:t>le foot 5</a:t>
            </a:r>
          </a:p>
          <a:p>
            <a:pPr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r>
              <a:rPr lang="fr-FR" sz="2500" dirty="0" smtClean="0"/>
              <a:t> </a:t>
            </a:r>
            <a:r>
              <a:rPr lang="fr-FR" sz="2500" i="1" dirty="0" smtClean="0"/>
              <a:t>sport 2 choisi</a:t>
            </a:r>
          </a:p>
          <a:p>
            <a:pPr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r>
              <a:rPr lang="fr-FR" sz="2500" i="1" dirty="0" smtClean="0"/>
              <a:t> sport 3 choisi</a:t>
            </a:r>
          </a:p>
          <a:p>
            <a:pPr>
              <a:buClr>
                <a:schemeClr val="accent6">
                  <a:lumMod val="75000"/>
                </a:schemeClr>
              </a:buClr>
            </a:pPr>
            <a:r>
              <a:rPr lang="fr-FR" dirty="0" smtClean="0"/>
              <a:t>sur 3 jours pour plus plaisir :</a:t>
            </a:r>
          </a:p>
          <a:p>
            <a:pPr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r>
              <a:rPr lang="fr-FR" sz="2500" dirty="0" smtClean="0"/>
              <a:t> les </a:t>
            </a:r>
            <a:r>
              <a:rPr lang="fr-FR" sz="2500" b="1" dirty="0" smtClean="0">
                <a:solidFill>
                  <a:schemeClr val="accent6">
                    <a:lumMod val="75000"/>
                  </a:schemeClr>
                </a:solidFill>
              </a:rPr>
              <a:t>13/14/15 mai</a:t>
            </a:r>
          </a:p>
          <a:p>
            <a:pPr>
              <a:buClr>
                <a:schemeClr val="accent6">
                  <a:lumMod val="75000"/>
                </a:schemeClr>
              </a:buClr>
            </a:pPr>
            <a:endParaRPr lang="fr-FR" dirty="0" smtClean="0"/>
          </a:p>
          <a:p>
            <a:pPr>
              <a:buClr>
                <a:schemeClr val="accent6">
                  <a:lumMod val="75000"/>
                </a:schemeClr>
              </a:buClr>
            </a:pPr>
            <a:r>
              <a:rPr lang="fr-FR" b="1" dirty="0" smtClean="0">
                <a:solidFill>
                  <a:schemeClr val="accent6">
                    <a:lumMod val="75000"/>
                  </a:schemeClr>
                </a:solidFill>
              </a:rPr>
              <a:t>Préparez vos entraînements sportifs et de convivialité, </a:t>
            </a:r>
          </a:p>
          <a:p>
            <a:pPr>
              <a:buClr>
                <a:schemeClr val="accent6">
                  <a:lumMod val="75000"/>
                </a:schemeClr>
              </a:buClr>
            </a:pPr>
            <a:r>
              <a:rPr lang="fr-FR" b="1" dirty="0" smtClean="0">
                <a:solidFill>
                  <a:schemeClr val="accent6">
                    <a:lumMod val="75000"/>
                  </a:schemeClr>
                </a:solidFill>
              </a:rPr>
              <a:t>et portez haut les couleurs </a:t>
            </a:r>
            <a:br>
              <a:rPr lang="fr-FR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fr-FR" b="1" dirty="0" smtClean="0">
                <a:solidFill>
                  <a:schemeClr val="accent6">
                    <a:lumMod val="75000"/>
                  </a:schemeClr>
                </a:solidFill>
              </a:rPr>
              <a:t>de votre centre !</a:t>
            </a:r>
          </a:p>
          <a:p>
            <a:pPr>
              <a:buClr>
                <a:schemeClr val="accent6">
                  <a:lumMod val="75000"/>
                </a:schemeClr>
              </a:buClr>
            </a:pPr>
            <a:endParaRPr lang="fr-FR" i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5220072" y="5229200"/>
            <a:ext cx="35283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00" b="1" dirty="0" smtClean="0"/>
              <a:t>Renseignements et inscriptions :</a:t>
            </a:r>
          </a:p>
          <a:p>
            <a:r>
              <a:rPr lang="fr-FR" sz="1500" i="1" dirty="0" smtClean="0"/>
              <a:t>Centre sportif XX</a:t>
            </a:r>
          </a:p>
          <a:p>
            <a:r>
              <a:rPr lang="fr-FR" sz="1500" i="1" dirty="0" smtClean="0"/>
              <a:t>Adresse</a:t>
            </a:r>
          </a:p>
          <a:p>
            <a:r>
              <a:rPr lang="fr-FR" sz="1500" i="1" dirty="0" smtClean="0"/>
              <a:t>Téléphone – Mail de contact</a:t>
            </a:r>
          </a:p>
          <a:p>
            <a:r>
              <a:rPr lang="fr-FR" sz="1500" i="1" dirty="0" smtClean="0"/>
              <a:t>Site Web</a:t>
            </a:r>
          </a:p>
          <a:p>
            <a:r>
              <a:rPr lang="fr-FR" sz="1500" dirty="0" smtClean="0"/>
              <a:t>Un centre du réseau </a:t>
            </a:r>
            <a:r>
              <a:rPr lang="fr-FR" sz="1500" dirty="0" err="1" smtClean="0"/>
              <a:t>Convi’Sports</a:t>
            </a:r>
            <a:endParaRPr lang="fr-FR" sz="1500" dirty="0"/>
          </a:p>
        </p:txBody>
      </p:sp>
      <p:pic>
        <p:nvPicPr>
          <p:cNvPr id="11278" name="Picture 14" descr="Résultat de recherche d'images pour &quot;sport&quot;"/>
          <p:cNvPicPr>
            <a:picLocks noChangeAspect="1" noChangeArrowheads="1"/>
          </p:cNvPicPr>
          <p:nvPr/>
        </p:nvPicPr>
        <p:blipFill>
          <a:blip r:embed="rId3" cstate="print"/>
          <a:srcRect t="14970" b="10179"/>
          <a:stretch>
            <a:fillRect/>
          </a:stretch>
        </p:blipFill>
        <p:spPr bwMode="auto">
          <a:xfrm>
            <a:off x="4211960" y="2708920"/>
            <a:ext cx="4552950" cy="216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82</Words>
  <Application>Microsoft Office PowerPoint</Application>
  <PresentationFormat>Affichage à l'écran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Editis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jbesne</dc:creator>
  <cp:lastModifiedBy>jbesne</cp:lastModifiedBy>
  <cp:revision>4</cp:revision>
  <dcterms:created xsi:type="dcterms:W3CDTF">2018-07-30T09:40:17Z</dcterms:created>
  <dcterms:modified xsi:type="dcterms:W3CDTF">2018-07-30T10:09:51Z</dcterms:modified>
</cp:coreProperties>
</file>