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1450" y="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938664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583614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9851364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7696887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433708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724576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3719458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196816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5281245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865599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073728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530DF5-C76F-4D7D-AB8E-A898AFA5BECD}" type="datetimeFigureOut">
              <a:rPr lang="fr-FR" smtClean="0"/>
              <a:t>25/07/2018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CC0257-FCF5-4F84-AA39-C1B51F1D536B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9551214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0" y="0"/>
            <a:ext cx="9144000" cy="980728"/>
          </a:xfrm>
          <a:prstGeom prst="rect">
            <a:avLst/>
          </a:prstGeom>
          <a:solidFill>
            <a:srgbClr val="00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ZoneTexte 4"/>
          <p:cNvSpPr txBox="1"/>
          <p:nvPr/>
        </p:nvSpPr>
        <p:spPr>
          <a:xfrm>
            <a:off x="179512" y="95190"/>
            <a:ext cx="144016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600" b="1" dirty="0" smtClean="0">
                <a:latin typeface="Bradley Hand ITC" panose="03070402050302030203" pitchFamily="66" charset="0"/>
              </a:rPr>
              <a:t>CYAN</a:t>
            </a:r>
            <a:endParaRPr lang="fr-FR" sz="3600" b="1" dirty="0">
              <a:latin typeface="Bradley Hand ITC" panose="03070402050302030203" pitchFamily="66" charset="0"/>
            </a:endParaRPr>
          </a:p>
        </p:txBody>
      </p:sp>
      <p:sp>
        <p:nvSpPr>
          <p:cNvPr id="7" name="ZoneTexte 6"/>
          <p:cNvSpPr txBox="1"/>
          <p:nvPr/>
        </p:nvSpPr>
        <p:spPr>
          <a:xfrm>
            <a:off x="1619672" y="418355"/>
            <a:ext cx="22322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Bradley Hand ITC" panose="03070402050302030203" pitchFamily="66" charset="0"/>
              </a:rPr>
              <a:t>Qui sommes-nous ?</a:t>
            </a:r>
            <a:endParaRPr lang="fr-FR" dirty="0">
              <a:latin typeface="Bradley Hand ITC" panose="03070402050302030203" pitchFamily="66" charset="0"/>
            </a:endParaRPr>
          </a:p>
        </p:txBody>
      </p:sp>
      <p:sp>
        <p:nvSpPr>
          <p:cNvPr id="8" name="ZoneTexte 7"/>
          <p:cNvSpPr txBox="1"/>
          <p:nvPr/>
        </p:nvSpPr>
        <p:spPr>
          <a:xfrm>
            <a:off x="3707904" y="418355"/>
            <a:ext cx="22322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Bradley Hand ITC" panose="03070402050302030203" pitchFamily="66" charset="0"/>
              </a:rPr>
              <a:t>Nos produits</a:t>
            </a:r>
            <a:endParaRPr lang="fr-FR" dirty="0">
              <a:latin typeface="Bradley Hand ITC" panose="03070402050302030203" pitchFamily="66" charset="0"/>
            </a:endParaRPr>
          </a:p>
        </p:txBody>
      </p:sp>
      <p:sp>
        <p:nvSpPr>
          <p:cNvPr id="9" name="ZoneTexte 8"/>
          <p:cNvSpPr txBox="1"/>
          <p:nvPr/>
        </p:nvSpPr>
        <p:spPr>
          <a:xfrm>
            <a:off x="5148064" y="392538"/>
            <a:ext cx="22322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b="1" dirty="0" smtClean="0">
                <a:latin typeface="Bradley Hand ITC" panose="03070402050302030203" pitchFamily="66" charset="0"/>
              </a:rPr>
              <a:t>Espace recrutement</a:t>
            </a:r>
            <a:endParaRPr lang="fr-FR" b="1" dirty="0">
              <a:latin typeface="Bradley Hand ITC" panose="03070402050302030203" pitchFamily="66" charset="0"/>
            </a:endParaRPr>
          </a:p>
        </p:txBody>
      </p:sp>
      <p:sp>
        <p:nvSpPr>
          <p:cNvPr id="10" name="ZoneTexte 9"/>
          <p:cNvSpPr txBox="1"/>
          <p:nvPr/>
        </p:nvSpPr>
        <p:spPr>
          <a:xfrm>
            <a:off x="7199852" y="378826"/>
            <a:ext cx="223224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>
                <a:latin typeface="Bradley Hand ITC" panose="03070402050302030203" pitchFamily="66" charset="0"/>
              </a:rPr>
              <a:t>Nous contacter</a:t>
            </a:r>
            <a:endParaRPr lang="fr-FR" dirty="0">
              <a:latin typeface="Bradley Hand ITC" panose="03070402050302030203" pitchFamily="66" charset="0"/>
            </a:endParaRPr>
          </a:p>
        </p:txBody>
      </p:sp>
      <p:sp>
        <p:nvSpPr>
          <p:cNvPr id="11" name="ZoneTexte 10"/>
          <p:cNvSpPr txBox="1"/>
          <p:nvPr/>
        </p:nvSpPr>
        <p:spPr>
          <a:xfrm>
            <a:off x="683568" y="1340768"/>
            <a:ext cx="330163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600" dirty="0" smtClean="0"/>
              <a:t>DEVENEZ CONSEILLER(ERE) CYAN</a:t>
            </a:r>
            <a:endParaRPr lang="fr-FR" sz="1600" dirty="0"/>
          </a:p>
        </p:txBody>
      </p:sp>
      <p:sp>
        <p:nvSpPr>
          <p:cNvPr id="12" name="ZoneTexte 11"/>
          <p:cNvSpPr txBox="1"/>
          <p:nvPr/>
        </p:nvSpPr>
        <p:spPr>
          <a:xfrm>
            <a:off x="683568" y="1772816"/>
            <a:ext cx="388843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Vous êtes passionné(e) de décoration intérieure ?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Vous aimez partager votre passion ?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Vous souhaitez compléter vos revenus ou vivre de  votre passion ?</a:t>
            </a:r>
            <a:endParaRPr lang="fr-FR" sz="1200" dirty="0"/>
          </a:p>
        </p:txBody>
      </p:sp>
      <p:sp>
        <p:nvSpPr>
          <p:cNvPr id="13" name="Rectangle 12"/>
          <p:cNvSpPr/>
          <p:nvPr/>
        </p:nvSpPr>
        <p:spPr>
          <a:xfrm>
            <a:off x="4572000" y="5877272"/>
            <a:ext cx="4032448" cy="576064"/>
          </a:xfrm>
          <a:prstGeom prst="rect">
            <a:avLst/>
          </a:prstGeom>
          <a:solidFill>
            <a:srgbClr val="00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dirty="0" smtClean="0">
                <a:solidFill>
                  <a:schemeClr val="tx1"/>
                </a:solidFill>
                <a:latin typeface="Bradley Hand ITC" panose="03070402050302030203" pitchFamily="66" charset="0"/>
              </a:rPr>
              <a:t>Déposez votre candidature</a:t>
            </a:r>
            <a:endParaRPr lang="fr-FR" dirty="0">
              <a:solidFill>
                <a:schemeClr val="tx1"/>
              </a:solidFill>
              <a:latin typeface="Bradley Hand ITC" panose="03070402050302030203" pitchFamily="66" charset="0"/>
            </a:endParaRPr>
          </a:p>
        </p:txBody>
      </p:sp>
      <p:sp>
        <p:nvSpPr>
          <p:cNvPr id="14" name="ZoneTexte 13"/>
          <p:cNvSpPr txBox="1"/>
          <p:nvPr/>
        </p:nvSpPr>
        <p:spPr>
          <a:xfrm>
            <a:off x="791580" y="5291916"/>
            <a:ext cx="2052228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fr-FR" dirty="0" smtClean="0">
                <a:latin typeface="Bradley Hand ITC" panose="03070402050302030203" pitchFamily="66" charset="0"/>
              </a:rPr>
              <a:t>Témoignages</a:t>
            </a:r>
            <a:endParaRPr lang="fr-FR" dirty="0">
              <a:latin typeface="Bradley Hand ITC" panose="03070402050302030203" pitchFamily="66" charset="0"/>
            </a:endParaRPr>
          </a:p>
        </p:txBody>
      </p:sp>
      <p:sp>
        <p:nvSpPr>
          <p:cNvPr id="15" name="ZoneTexte 14"/>
          <p:cNvSpPr txBox="1"/>
          <p:nvPr/>
        </p:nvSpPr>
        <p:spPr>
          <a:xfrm>
            <a:off x="3167844" y="5291916"/>
            <a:ext cx="2052228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fr-FR" dirty="0" smtClean="0">
                <a:latin typeface="Bradley Hand ITC" panose="03070402050302030203" pitchFamily="66" charset="0"/>
              </a:rPr>
              <a:t>FAQ VDI</a:t>
            </a:r>
            <a:endParaRPr lang="fr-FR" dirty="0">
              <a:latin typeface="Bradley Hand ITC" panose="03070402050302030203" pitchFamily="66" charset="0"/>
            </a:endParaRPr>
          </a:p>
        </p:txBody>
      </p:sp>
      <p:sp>
        <p:nvSpPr>
          <p:cNvPr id="16" name="ZoneTexte 15"/>
          <p:cNvSpPr txBox="1"/>
          <p:nvPr/>
        </p:nvSpPr>
        <p:spPr>
          <a:xfrm>
            <a:off x="5517232" y="5291916"/>
            <a:ext cx="2583160" cy="369332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fr-FR" dirty="0" smtClean="0">
                <a:latin typeface="Bradley Hand ITC" panose="03070402050302030203" pitchFamily="66" charset="0"/>
              </a:rPr>
              <a:t>Plan de rémunération</a:t>
            </a:r>
            <a:endParaRPr lang="fr-FR" dirty="0">
              <a:latin typeface="Bradley Hand ITC" panose="03070402050302030203" pitchFamily="66" charset="0"/>
            </a:endParaRPr>
          </a:p>
        </p:txBody>
      </p:sp>
      <p:sp>
        <p:nvSpPr>
          <p:cNvPr id="17" name="ZoneTexte 16"/>
          <p:cNvSpPr txBox="1"/>
          <p:nvPr/>
        </p:nvSpPr>
        <p:spPr>
          <a:xfrm>
            <a:off x="1781910" y="2780928"/>
            <a:ext cx="558018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400" dirty="0" smtClean="0">
                <a:latin typeface="Bradley Hand ITC" panose="03070402050302030203" pitchFamily="66" charset="0"/>
              </a:rPr>
              <a:t>CYAN propose un concept innovant de vente à domicile pour partager la passion de la décoration dans une ambiance conviviale et chaleureuse</a:t>
            </a:r>
            <a:endParaRPr lang="fr-FR" sz="1400" dirty="0">
              <a:latin typeface="Bradley Hand ITC" panose="03070402050302030203" pitchFamily="66" charset="0"/>
            </a:endParaRPr>
          </a:p>
        </p:txBody>
      </p:sp>
      <p:sp>
        <p:nvSpPr>
          <p:cNvPr id="19" name="ZoneTexte 18"/>
          <p:cNvSpPr txBox="1"/>
          <p:nvPr/>
        </p:nvSpPr>
        <p:spPr>
          <a:xfrm>
            <a:off x="683568" y="3458617"/>
            <a:ext cx="3888432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Aucune expérience ou diplôme exigé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Une organisation libre de votre activité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Une rémunération attractive et évolutive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Un suivi personnalisé par notre équipe de manager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Des formations régulières et l’accès aux certifications des métiers de la vente directe</a:t>
            </a:r>
            <a:endParaRPr lang="fr-FR" sz="1200" dirty="0"/>
          </a:p>
        </p:txBody>
      </p:sp>
      <p:sp>
        <p:nvSpPr>
          <p:cNvPr id="20" name="ZoneTexte 19"/>
          <p:cNvSpPr txBox="1"/>
          <p:nvPr/>
        </p:nvSpPr>
        <p:spPr>
          <a:xfrm>
            <a:off x="4824028" y="1352600"/>
            <a:ext cx="362567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600" dirty="0" smtClean="0"/>
              <a:t>DEVENEZ  MANAGER CONFIRME(E) CYAN</a:t>
            </a:r>
            <a:endParaRPr lang="fr-FR" sz="1600" dirty="0"/>
          </a:p>
        </p:txBody>
      </p:sp>
      <p:sp>
        <p:nvSpPr>
          <p:cNvPr id="21" name="ZoneTexte 20"/>
          <p:cNvSpPr txBox="1"/>
          <p:nvPr/>
        </p:nvSpPr>
        <p:spPr>
          <a:xfrm>
            <a:off x="4692647" y="1772816"/>
            <a:ext cx="3888432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Vous êtes passionné(e) de décoration intérieure ?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Vous avez le sens du relationnel et des qualités managériales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Vous souhaitez participer à la stratégie commerciale de notre entreprise ?</a:t>
            </a:r>
            <a:endParaRPr lang="fr-FR" sz="1200" dirty="0"/>
          </a:p>
        </p:txBody>
      </p:sp>
      <p:sp>
        <p:nvSpPr>
          <p:cNvPr id="22" name="ZoneTexte 21"/>
          <p:cNvSpPr txBox="1"/>
          <p:nvPr/>
        </p:nvSpPr>
        <p:spPr>
          <a:xfrm>
            <a:off x="4644008" y="3469184"/>
            <a:ext cx="4104456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5 ans d’expérience dans la vente directe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Certifié(e) « Animateur/</a:t>
            </a:r>
            <a:r>
              <a:rPr lang="fr-FR" sz="1200" dirty="0" err="1" smtClean="0"/>
              <a:t>trice</a:t>
            </a:r>
            <a:r>
              <a:rPr lang="fr-FR" sz="1200" dirty="0" smtClean="0"/>
              <a:t> d’équipe en vente directe »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Manager d’une équipe de 30 vendeurs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Intégration au sein de l’équipe de management commercial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CDI</a:t>
            </a:r>
          </a:p>
          <a:p>
            <a:pPr marL="285750" indent="-285750">
              <a:buFont typeface="Wingdings" panose="05000000000000000000" pitchFamily="2" charset="2"/>
              <a:buChar char="v"/>
            </a:pPr>
            <a:r>
              <a:rPr lang="fr-FR" sz="1200" dirty="0" smtClean="0"/>
              <a:t>Rémunération fixe et variable</a:t>
            </a:r>
            <a:endParaRPr lang="fr-FR" sz="1200" dirty="0"/>
          </a:p>
        </p:txBody>
      </p:sp>
    </p:spTree>
    <p:extLst>
      <p:ext uri="{BB962C8B-B14F-4D97-AF65-F5344CB8AC3E}">
        <p14:creationId xmlns:p14="http://schemas.microsoft.com/office/powerpoint/2010/main" val="30946087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31</TotalTime>
  <Words>151</Words>
  <Application>Microsoft Office PowerPoint</Application>
  <PresentationFormat>Affichage à l'écran (4:3)</PresentationFormat>
  <Paragraphs>29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Bradley Hand ITC</vt:lpstr>
      <vt:lpstr>Calibri</vt:lpstr>
      <vt:lpstr>Wingdings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stephanie roy</dc:creator>
  <cp:lastModifiedBy>Besne.Julie</cp:lastModifiedBy>
  <cp:revision>6</cp:revision>
  <dcterms:created xsi:type="dcterms:W3CDTF">2018-06-19T05:46:01Z</dcterms:created>
  <dcterms:modified xsi:type="dcterms:W3CDTF">2018-07-25T16:32:05Z</dcterms:modified>
</cp:coreProperties>
</file>

<file path=docProps/thumbnail.jpeg>
</file>