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24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smtClean="0"/>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7A0ADD1-E619-4AC5-A723-05E2B871DFE7}" type="datetimeFigureOut">
              <a:rPr lang="fr-FR" smtClean="0"/>
              <a:t>24/07/2018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169143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7A0ADD1-E619-4AC5-A723-05E2B871DFE7}" type="datetimeFigureOut">
              <a:rPr lang="fr-FR" smtClean="0"/>
              <a:t>24/07/2018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71324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7A0ADD1-E619-4AC5-A723-05E2B871DFE7}" type="datetimeFigureOut">
              <a:rPr lang="fr-FR" smtClean="0"/>
              <a:t>24/07/2018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218293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7A0ADD1-E619-4AC5-A723-05E2B871DFE7}" type="datetimeFigureOut">
              <a:rPr lang="fr-FR" smtClean="0"/>
              <a:t>24/07/2018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364252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smtClean="0"/>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7A0ADD1-E619-4AC5-A723-05E2B871DFE7}" type="datetimeFigureOut">
              <a:rPr lang="fr-FR" smtClean="0"/>
              <a:t>24/07/2018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10074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7A0ADD1-E619-4AC5-A723-05E2B871DFE7}" type="datetimeFigureOut">
              <a:rPr lang="fr-FR" smtClean="0"/>
              <a:t>24/07/2018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10097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7A0ADD1-E619-4AC5-A723-05E2B871DFE7}" type="datetimeFigureOut">
              <a:rPr lang="fr-FR" smtClean="0"/>
              <a:t>24/07/2018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356296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7A0ADD1-E619-4AC5-A723-05E2B871DFE7}" type="datetimeFigureOut">
              <a:rPr lang="fr-FR" smtClean="0"/>
              <a:t>24/07/2018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229521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0ADD1-E619-4AC5-A723-05E2B871DFE7}" type="datetimeFigureOut">
              <a:rPr lang="fr-FR" smtClean="0"/>
              <a:t>24/07/2018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3195797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smtClean="0"/>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7A0ADD1-E619-4AC5-A723-05E2B871DFE7}" type="datetimeFigureOut">
              <a:rPr lang="fr-FR" smtClean="0"/>
              <a:t>24/07/2018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34505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7A0ADD1-E619-4AC5-A723-05E2B871DFE7}" type="datetimeFigureOut">
              <a:rPr lang="fr-FR" smtClean="0"/>
              <a:t>24/07/2018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0FFBDB-12D1-4EFB-9C28-2207E5788CCC}" type="slidenum">
              <a:rPr lang="fr-FR" smtClean="0"/>
              <a:t>‹N°›</a:t>
            </a:fld>
            <a:endParaRPr lang="fr-FR"/>
          </a:p>
        </p:txBody>
      </p:sp>
    </p:spTree>
    <p:extLst>
      <p:ext uri="{BB962C8B-B14F-4D97-AF65-F5344CB8AC3E}">
        <p14:creationId xmlns:p14="http://schemas.microsoft.com/office/powerpoint/2010/main" val="20818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7A0ADD1-E619-4AC5-A723-05E2B871DFE7}" type="datetimeFigureOut">
              <a:rPr lang="fr-FR" smtClean="0"/>
              <a:t>24/07/2018</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B0FFBDB-12D1-4EFB-9C28-2207E5788CCC}" type="slidenum">
              <a:rPr lang="fr-FR" smtClean="0"/>
              <a:t>‹N°›</a:t>
            </a:fld>
            <a:endParaRPr lang="fr-FR"/>
          </a:p>
        </p:txBody>
      </p:sp>
    </p:spTree>
    <p:extLst>
      <p:ext uri="{BB962C8B-B14F-4D97-AF65-F5344CB8AC3E}">
        <p14:creationId xmlns:p14="http://schemas.microsoft.com/office/powerpoint/2010/main" val="113365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9"/>
          <p:cNvSpPr txBox="1">
            <a:spLocks noChangeArrowheads="1"/>
          </p:cNvSpPr>
          <p:nvPr/>
        </p:nvSpPr>
        <p:spPr bwMode="auto">
          <a:xfrm>
            <a:off x="635160" y="5078312"/>
            <a:ext cx="1782763" cy="2362200"/>
          </a:xfrm>
          <a:prstGeom prst="rect">
            <a:avLst/>
          </a:prstGeom>
          <a:solidFill>
            <a:srgbClr val="FFFFFF"/>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8" name="Text Box 68"/>
          <p:cNvSpPr txBox="1">
            <a:spLocks noChangeArrowheads="1"/>
          </p:cNvSpPr>
          <p:nvPr/>
        </p:nvSpPr>
        <p:spPr bwMode="auto">
          <a:xfrm>
            <a:off x="4551523" y="5078312"/>
            <a:ext cx="1698625" cy="2362200"/>
          </a:xfrm>
          <a:prstGeom prst="rect">
            <a:avLst/>
          </a:prstGeom>
          <a:solidFill>
            <a:srgbClr val="FFFFFF"/>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9" name="Text Box 67"/>
          <p:cNvSpPr txBox="1">
            <a:spLocks noChangeArrowheads="1"/>
          </p:cNvSpPr>
          <p:nvPr/>
        </p:nvSpPr>
        <p:spPr bwMode="auto">
          <a:xfrm>
            <a:off x="2600485" y="5078312"/>
            <a:ext cx="1782763" cy="2362200"/>
          </a:xfrm>
          <a:prstGeom prst="rect">
            <a:avLst/>
          </a:prstGeom>
          <a:solidFill>
            <a:srgbClr val="FFFFFF"/>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2114" name="Imag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10" y="5138637"/>
            <a:ext cx="1619250" cy="1044575"/>
          </a:xfrm>
          <a:prstGeom prst="rect">
            <a:avLst/>
          </a:prstGeom>
          <a:noFill/>
          <a:extLst>
            <a:ext uri="{909E8E84-426E-40DD-AFC4-6F175D3DCCD1}">
              <a14:hiddenFill xmlns:a14="http://schemas.microsoft.com/office/drawing/2010/main">
                <a:solidFill>
                  <a:srgbClr val="FFFFFF"/>
                </a:solidFill>
              </a14:hiddenFill>
            </a:ext>
          </a:extLst>
        </p:spPr>
      </p:pic>
      <p:pic>
        <p:nvPicPr>
          <p:cNvPr id="2094" name="Imag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10" y="931762"/>
            <a:ext cx="2708275" cy="1844675"/>
          </a:xfrm>
          <a:prstGeom prst="rect">
            <a:avLst/>
          </a:prstGeom>
          <a:noFill/>
          <a:extLst>
            <a:ext uri="{909E8E84-426E-40DD-AFC4-6F175D3DCCD1}">
              <a14:hiddenFill xmlns:a14="http://schemas.microsoft.com/office/drawing/2010/main">
                <a:solidFill>
                  <a:srgbClr val="FFFFFF"/>
                </a:solidFill>
              </a14:hiddenFill>
            </a:ext>
          </a:extLst>
        </p:spPr>
      </p:pic>
      <p:pic>
        <p:nvPicPr>
          <p:cNvPr id="2113" name="Image 17"/>
          <p:cNvPicPr>
            <a:picLocks noChangeAspect="1" noChangeArrowheads="1"/>
          </p:cNvPicPr>
          <p:nvPr/>
        </p:nvPicPr>
        <p:blipFill>
          <a:blip r:embed="rId4">
            <a:extLst>
              <a:ext uri="{28A0092B-C50C-407E-A947-70E740481C1C}">
                <a14:useLocalDpi xmlns:a14="http://schemas.microsoft.com/office/drawing/2010/main" val="0"/>
              </a:ext>
            </a:extLst>
          </a:blip>
          <a:srcRect l="3052" r="9375"/>
          <a:stretch>
            <a:fillRect/>
          </a:stretch>
        </p:blipFill>
        <p:spPr bwMode="auto">
          <a:xfrm>
            <a:off x="539910" y="3243162"/>
            <a:ext cx="2187575" cy="1570038"/>
          </a:xfrm>
          <a:prstGeom prst="rect">
            <a:avLst/>
          </a:prstGeom>
          <a:noFill/>
          <a:extLst>
            <a:ext uri="{909E8E84-426E-40DD-AFC4-6F175D3DCCD1}">
              <a14:hiddenFill xmlns:a14="http://schemas.microsoft.com/office/drawing/2010/main">
                <a:solidFill>
                  <a:srgbClr val="FFFFFF"/>
                </a:solidFill>
              </a14:hiddenFill>
            </a:ext>
          </a:extLst>
        </p:spPr>
      </p:pic>
      <p:pic>
        <p:nvPicPr>
          <p:cNvPr id="2112" name="Image 14"/>
          <p:cNvPicPr>
            <a:picLocks noChangeAspect="1" noChangeArrowheads="1"/>
          </p:cNvPicPr>
          <p:nvPr/>
        </p:nvPicPr>
        <p:blipFill>
          <a:blip r:embed="rId5">
            <a:extLst>
              <a:ext uri="{28A0092B-C50C-407E-A947-70E740481C1C}">
                <a14:useLocalDpi xmlns:a14="http://schemas.microsoft.com/office/drawing/2010/main" val="0"/>
              </a:ext>
            </a:extLst>
          </a:blip>
          <a:srcRect t="7700" b="3320"/>
          <a:stretch>
            <a:fillRect/>
          </a:stretch>
        </p:blipFill>
        <p:spPr bwMode="auto">
          <a:xfrm>
            <a:off x="2679860" y="5130700"/>
            <a:ext cx="1641475" cy="1058862"/>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48"/>
          <p:cNvSpPr txBox="1">
            <a:spLocks noChangeArrowheads="1"/>
          </p:cNvSpPr>
          <p:nvPr/>
        </p:nvSpPr>
        <p:spPr bwMode="auto">
          <a:xfrm>
            <a:off x="3264060" y="960337"/>
            <a:ext cx="3048000" cy="1890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2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Lorem ipsum</a:t>
            </a:r>
            <a:endParaRPr kumimoji="0" lang="en-US"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Lorem ipsum dolor sit amet, consectetur adipisicing elit, sed do eiusmod tempor incididunt ut labore et dolore magna aliqua. Ut enim ad minim veniam, quis nostrud exercitation.</a:t>
            </a:r>
            <a:endParaRPr kumimoji="0" lang="en-US"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smtClean="0">
              <a:ln>
                <a:noFill/>
              </a:ln>
              <a:solidFill>
                <a:schemeClr val="tx1"/>
              </a:solidFill>
              <a:effectLst/>
              <a:latin typeface="Arial" panose="020B0604020202020204" pitchFamily="34" charset="0"/>
            </a:endParaRPr>
          </a:p>
        </p:txBody>
      </p:sp>
      <p:sp>
        <p:nvSpPr>
          <p:cNvPr id="31" name="Text Box 71"/>
          <p:cNvSpPr txBox="1">
            <a:spLocks noChangeArrowheads="1"/>
          </p:cNvSpPr>
          <p:nvPr/>
        </p:nvSpPr>
        <p:spPr bwMode="auto">
          <a:xfrm>
            <a:off x="463710" y="42762"/>
            <a:ext cx="6041262" cy="8493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200" b="1" i="0" u="sng"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Transférer à un ami</a:t>
            </a:r>
            <a:r>
              <a:rPr kumimoji="0" lang="fr-FR" altLang="fr-FR" sz="12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200" b="1" i="0" u="sng"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Voir la version en ligne</a:t>
            </a:r>
            <a:r>
              <a:rPr kumimoji="0" lang="fr-FR" altLang="fr-FR" sz="12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200" b="1" i="0" u="sng"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Version mobile</a:t>
            </a:r>
            <a:r>
              <a:rPr kumimoji="0" lang="fr-FR" altLang="fr-FR" sz="12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200" b="1" i="0" u="sng"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 désabonner</a:t>
            </a:r>
            <a:r>
              <a:rPr kumimoji="0" lang="fr-FR" altLang="fr-FR" sz="12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4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22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Entreprise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048" name="Text Box 63"/>
          <p:cNvSpPr txBox="1">
            <a:spLocks noChangeArrowheads="1"/>
          </p:cNvSpPr>
          <p:nvPr/>
        </p:nvSpPr>
        <p:spPr bwMode="auto">
          <a:xfrm>
            <a:off x="725648" y="6267350"/>
            <a:ext cx="1608137" cy="936625"/>
          </a:xfrm>
          <a:prstGeom prst="rect">
            <a:avLst/>
          </a:prstGeom>
          <a:solidFill>
            <a:srgbClr val="EAF1DD"/>
          </a:solidFill>
          <a:ln w="9525">
            <a:solidFill>
              <a:srgbClr val="EAF1D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Duis aute irure dolor in reprehenderit in voluptate velit esse cillum dolore eu fugiat nulla pariatur.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2110" name="Imag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960" y="5130700"/>
            <a:ext cx="1543050" cy="1044575"/>
          </a:xfrm>
          <a:prstGeom prst="rect">
            <a:avLst/>
          </a:prstGeom>
          <a:noFill/>
          <a:extLst>
            <a:ext uri="{909E8E84-426E-40DD-AFC4-6F175D3DCCD1}">
              <a14:hiddenFill xmlns:a14="http://schemas.microsoft.com/office/drawing/2010/main">
                <a:solidFill>
                  <a:srgbClr val="FFFFFF"/>
                </a:solidFill>
              </a14:hiddenFill>
            </a:ext>
          </a:extLst>
        </p:spPr>
      </p:pic>
      <p:sp>
        <p:nvSpPr>
          <p:cNvPr id="2050" name="AutoShape 47"/>
          <p:cNvSpPr>
            <a:spLocks noChangeArrowheads="1"/>
          </p:cNvSpPr>
          <p:nvPr/>
        </p:nvSpPr>
        <p:spPr bwMode="auto">
          <a:xfrm>
            <a:off x="3356135" y="2362100"/>
            <a:ext cx="1592263" cy="336550"/>
          </a:xfrm>
          <a:prstGeom prst="roundRect">
            <a:avLst>
              <a:gd name="adj" fmla="val 16667"/>
            </a:avLst>
          </a:prstGeom>
          <a:solidFill>
            <a:srgbClr val="92D050"/>
          </a:solidFill>
          <a:ln w="9525">
            <a:solidFill>
              <a:srgbClr val="92D050"/>
            </a:solidFill>
            <a:round/>
            <a:headEnd/>
            <a:tailEnd/>
          </a:ln>
          <a:effectLst>
            <a:outerShdw dist="28398" dir="3806097"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 SAVOIR PLUS &gt;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51" name="AutoShape 70"/>
          <p:cNvSpPr>
            <a:spLocks noChangeShapeType="1"/>
          </p:cNvSpPr>
          <p:nvPr/>
        </p:nvSpPr>
        <p:spPr bwMode="auto">
          <a:xfrm>
            <a:off x="497047" y="3016150"/>
            <a:ext cx="5813426" cy="0"/>
          </a:xfrm>
          <a:prstGeom prst="straightConnector1">
            <a:avLst/>
          </a:prstGeom>
          <a:noFill/>
          <a:ln w="12700">
            <a:solidFill>
              <a:srgbClr val="92D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2" name="Text Box 61"/>
          <p:cNvSpPr txBox="1">
            <a:spLocks noChangeArrowheads="1"/>
          </p:cNvSpPr>
          <p:nvPr/>
        </p:nvSpPr>
        <p:spPr bwMode="auto">
          <a:xfrm>
            <a:off x="2783048" y="3189187"/>
            <a:ext cx="3619500" cy="1890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Lorem ipsum dolor sit amet</a:t>
            </a:r>
            <a:endParaRPr kumimoji="0" lang="en-US"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Lorem ipsum dolor sit amet, consectetur adipisicing elit, sed do eiusmod tempor incididunt ut labore et dolore magna aliqua. Ut enim ad minim veniam, quis nostrud exercitation ullamco laboris nisi ut aliquip ex ea commodo consequat. </a:t>
            </a:r>
            <a:endParaRPr kumimoji="0" lang="en-US"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smtClean="0">
              <a:ln>
                <a:noFill/>
              </a:ln>
              <a:solidFill>
                <a:schemeClr val="tx1"/>
              </a:solidFill>
              <a:effectLst/>
              <a:latin typeface="Arial" panose="020B0604020202020204" pitchFamily="34" charset="0"/>
            </a:endParaRPr>
          </a:p>
        </p:txBody>
      </p:sp>
      <p:sp>
        <p:nvSpPr>
          <p:cNvPr id="2053" name="AutoShape 60"/>
          <p:cNvSpPr>
            <a:spLocks noChangeArrowheads="1"/>
          </p:cNvSpPr>
          <p:nvPr/>
        </p:nvSpPr>
        <p:spPr bwMode="auto">
          <a:xfrm>
            <a:off x="4879472" y="4538562"/>
            <a:ext cx="1279525" cy="295275"/>
          </a:xfrm>
          <a:prstGeom prst="roundRect">
            <a:avLst>
              <a:gd name="adj" fmla="val 16667"/>
            </a:avLst>
          </a:prstGeom>
          <a:solidFill>
            <a:srgbClr val="92D050"/>
          </a:solidFill>
          <a:ln w="9525">
            <a:solidFill>
              <a:srgbClr val="92D050"/>
            </a:solidFill>
            <a:round/>
            <a:headEnd/>
            <a:tailEnd/>
          </a:ln>
          <a:effectLst>
            <a:outerShdw dist="28398" dir="3806097"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 SAVOIR PLUS &gt;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54" name="AutoShape 59"/>
          <p:cNvSpPr>
            <a:spLocks noChangeShapeType="1"/>
          </p:cNvSpPr>
          <p:nvPr/>
        </p:nvSpPr>
        <p:spPr bwMode="auto">
          <a:xfrm>
            <a:off x="497047" y="5024337"/>
            <a:ext cx="5813426" cy="0"/>
          </a:xfrm>
          <a:prstGeom prst="straightConnector1">
            <a:avLst/>
          </a:prstGeom>
          <a:noFill/>
          <a:ln w="12700">
            <a:solidFill>
              <a:srgbClr val="92D05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5" name="Text Box 58"/>
          <p:cNvSpPr txBox="1">
            <a:spLocks noChangeArrowheads="1"/>
          </p:cNvSpPr>
          <p:nvPr/>
        </p:nvSpPr>
        <p:spPr bwMode="auto">
          <a:xfrm>
            <a:off x="2698910" y="6267350"/>
            <a:ext cx="1584325" cy="982662"/>
          </a:xfrm>
          <a:prstGeom prst="rect">
            <a:avLst/>
          </a:prstGeom>
          <a:solidFill>
            <a:srgbClr val="EAF1DD"/>
          </a:solidFill>
          <a:ln w="9525">
            <a:solidFill>
              <a:srgbClr val="EAF1D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Excepteur sint occaecat cupidatat non proident, sunt in culpa qui officia deserunt mollit anim id est laborum.</a:t>
            </a:r>
            <a:endParaRPr kumimoji="0" lang="fr-FR"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56" name="Text Box 57"/>
          <p:cNvSpPr txBox="1">
            <a:spLocks noChangeArrowheads="1"/>
          </p:cNvSpPr>
          <p:nvPr/>
        </p:nvSpPr>
        <p:spPr bwMode="auto">
          <a:xfrm>
            <a:off x="4642010" y="6267350"/>
            <a:ext cx="1524000" cy="982662"/>
          </a:xfrm>
          <a:prstGeom prst="rect">
            <a:avLst/>
          </a:prstGeom>
          <a:solidFill>
            <a:srgbClr val="EAF1DD"/>
          </a:solidFill>
          <a:ln w="9525">
            <a:solidFill>
              <a:srgbClr val="EAF1D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 enim ad minim veniam, quis nostrud exercitation ullamco laboris nisi ut aliquip ex ea commodo. </a:t>
            </a:r>
            <a:endParaRPr kumimoji="0" lang="fr-FR"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57" name="Text Box 53"/>
          <p:cNvSpPr txBox="1">
            <a:spLocks noChangeArrowheads="1"/>
          </p:cNvSpPr>
          <p:nvPr/>
        </p:nvSpPr>
        <p:spPr bwMode="auto">
          <a:xfrm>
            <a:off x="497047" y="7516712"/>
            <a:ext cx="5905501" cy="838200"/>
          </a:xfrm>
          <a:prstGeom prst="rect">
            <a:avLst/>
          </a:prstGeom>
          <a:solidFill>
            <a:srgbClr val="D8D8D8"/>
          </a:solidFill>
          <a:ln w="9525">
            <a:solidFill>
              <a:srgbClr val="EAF1DD"/>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Entreprise </a:t>
            </a:r>
            <a:endParaRPr kumimoji="0" lang="fr-FR"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Adresse</a:t>
            </a:r>
            <a:endParaRPr kumimoji="0" lang="fr-FR"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Code Postal</a:t>
            </a:r>
            <a:endParaRPr kumimoji="0" lang="fr-FR" altLang="fr-FR" sz="4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Mail</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pic>
        <p:nvPicPr>
          <p:cNvPr id="53" name="Image 52"/>
          <p:cNvPicPr/>
          <p:nvPr/>
        </p:nvPicPr>
        <p:blipFill>
          <a:blip r:embed="rId7" cstate="print"/>
          <a:srcRect/>
          <a:stretch>
            <a:fillRect/>
          </a:stretch>
        </p:blipFill>
        <p:spPr bwMode="auto">
          <a:xfrm>
            <a:off x="5945030" y="7946925"/>
            <a:ext cx="220980" cy="220980"/>
          </a:xfrm>
          <a:prstGeom prst="roundRect">
            <a:avLst/>
          </a:prstGeom>
          <a:noFill/>
          <a:ln w="9525">
            <a:solidFill>
              <a:schemeClr val="tx1">
                <a:lumMod val="50000"/>
                <a:lumOff val="50000"/>
              </a:schemeClr>
            </a:solidFill>
            <a:miter lim="800000"/>
            <a:headEnd/>
            <a:tailEnd/>
          </a:ln>
        </p:spPr>
      </p:pic>
      <p:pic>
        <p:nvPicPr>
          <p:cNvPr id="54" name="Image 53"/>
          <p:cNvPicPr/>
          <p:nvPr/>
        </p:nvPicPr>
        <p:blipFill>
          <a:blip r:embed="rId8" cstate="print"/>
          <a:srcRect/>
          <a:stretch>
            <a:fillRect/>
          </a:stretch>
        </p:blipFill>
        <p:spPr bwMode="auto">
          <a:xfrm>
            <a:off x="5913826" y="7610563"/>
            <a:ext cx="228600" cy="224790"/>
          </a:xfrm>
          <a:prstGeom prst="roundRect">
            <a:avLst/>
          </a:prstGeom>
          <a:noFill/>
          <a:ln w="9525">
            <a:solidFill>
              <a:schemeClr val="tx1">
                <a:lumMod val="50000"/>
                <a:lumOff val="50000"/>
              </a:schemeClr>
            </a:solidFill>
            <a:miter lim="800000"/>
            <a:headEnd/>
            <a:tailEnd/>
          </a:ln>
        </p:spPr>
      </p:pic>
      <p:sp>
        <p:nvSpPr>
          <p:cNvPr id="2058" name="Text Box 50"/>
          <p:cNvSpPr txBox="1">
            <a:spLocks noChangeArrowheads="1"/>
          </p:cNvSpPr>
          <p:nvPr/>
        </p:nvSpPr>
        <p:spPr bwMode="auto">
          <a:xfrm>
            <a:off x="4146710" y="7637362"/>
            <a:ext cx="1768475" cy="22860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Suivez-nous sur Facebook</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59" name="Text Box 49"/>
          <p:cNvSpPr txBox="1">
            <a:spLocks noChangeArrowheads="1"/>
          </p:cNvSpPr>
          <p:nvPr/>
        </p:nvSpPr>
        <p:spPr bwMode="auto">
          <a:xfrm>
            <a:off x="4284823" y="7946925"/>
            <a:ext cx="1630362" cy="274637"/>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smtClean="0">
                <a:ln>
                  <a:noFill/>
                </a:ln>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Suivez-nous sur Twitter</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60" name="AutoShape 56"/>
          <p:cNvSpPr>
            <a:spLocks noChangeArrowheads="1"/>
          </p:cNvSpPr>
          <p:nvPr/>
        </p:nvSpPr>
        <p:spPr bwMode="auto">
          <a:xfrm>
            <a:off x="5229385" y="7099200"/>
            <a:ext cx="890588" cy="219075"/>
          </a:xfrm>
          <a:prstGeom prst="roundRect">
            <a:avLst>
              <a:gd name="adj" fmla="val 16667"/>
            </a:avLst>
          </a:prstGeom>
          <a:solidFill>
            <a:srgbClr val="92D050"/>
          </a:solidFill>
          <a:ln w="9525">
            <a:solidFill>
              <a:srgbClr val="92D050"/>
            </a:solidFill>
            <a:round/>
            <a:headEnd/>
            <a:tailEnd/>
          </a:ln>
          <a:effectLst>
            <a:outerShdw dist="28398" dir="3806097" algn="ctr" rotWithShape="0">
              <a:srgbClr val="808080"/>
            </a:outerShdw>
          </a:effectLst>
        </p:spPr>
        <p:txBody>
          <a:bodyPr vert="horz" wrap="square" lIns="36000" tIns="3600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 SAVOIR PLUS &gt;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61" name="AutoShape 55"/>
          <p:cNvSpPr>
            <a:spLocks noChangeArrowheads="1"/>
          </p:cNvSpPr>
          <p:nvPr/>
        </p:nvSpPr>
        <p:spPr bwMode="auto">
          <a:xfrm>
            <a:off x="3394235" y="7107137"/>
            <a:ext cx="890588" cy="219075"/>
          </a:xfrm>
          <a:prstGeom prst="roundRect">
            <a:avLst>
              <a:gd name="adj" fmla="val 16667"/>
            </a:avLst>
          </a:prstGeom>
          <a:solidFill>
            <a:srgbClr val="92D050"/>
          </a:solidFill>
          <a:ln w="9525">
            <a:solidFill>
              <a:srgbClr val="92D050"/>
            </a:solidFill>
            <a:round/>
            <a:headEnd/>
            <a:tailEnd/>
          </a:ln>
          <a:effectLst>
            <a:outerShdw dist="28398" dir="3806097" algn="ctr" rotWithShape="0">
              <a:srgbClr val="808080"/>
            </a:outerShdw>
          </a:effectLst>
        </p:spPr>
        <p:txBody>
          <a:bodyPr vert="horz" wrap="square" lIns="36000" tIns="3600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 SAVOIR PLUS &gt;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62" name="AutoShape 54"/>
          <p:cNvSpPr>
            <a:spLocks noChangeArrowheads="1"/>
          </p:cNvSpPr>
          <p:nvPr/>
        </p:nvSpPr>
        <p:spPr bwMode="auto">
          <a:xfrm>
            <a:off x="1427323" y="7099200"/>
            <a:ext cx="890587" cy="219075"/>
          </a:xfrm>
          <a:prstGeom prst="roundRect">
            <a:avLst>
              <a:gd name="adj" fmla="val 16667"/>
            </a:avLst>
          </a:prstGeom>
          <a:solidFill>
            <a:srgbClr val="92D050"/>
          </a:solidFill>
          <a:ln w="9525">
            <a:solidFill>
              <a:srgbClr val="92D050"/>
            </a:solidFill>
            <a:round/>
            <a:headEnd/>
            <a:tailEnd/>
          </a:ln>
          <a:effectLst>
            <a:outerShdw dist="28398" dir="3806097" algn="ctr" rotWithShape="0">
              <a:srgbClr val="808080"/>
            </a:outerShdw>
          </a:effectLst>
        </p:spPr>
        <p:txBody>
          <a:bodyPr vert="horz" wrap="square" lIns="36000" tIns="3600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 SAVOIR PLUS &gt;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63" name="Rectangle 73"/>
          <p:cNvSpPr>
            <a:spLocks noChangeArrowheads="1"/>
          </p:cNvSpPr>
          <p:nvPr/>
        </p:nvSpPr>
        <p:spPr bwMode="auto">
          <a:xfrm>
            <a:off x="520860" y="47456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64" name="Rectangle 90"/>
          <p:cNvSpPr>
            <a:spLocks noChangeArrowheads="1"/>
          </p:cNvSpPr>
          <p:nvPr/>
        </p:nvSpPr>
        <p:spPr bwMode="auto">
          <a:xfrm>
            <a:off x="520860" y="93176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51256238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179</Words>
  <Application>Microsoft Office PowerPoint</Application>
  <PresentationFormat>Affichage à l'écran (4:3)</PresentationFormat>
  <Paragraphs>21</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Times New Roman</vt:lpstr>
      <vt:lpstr>Thème Office</vt:lpstr>
      <vt:lpstr>Présentation PowerPoint</vt:lpstr>
    </vt:vector>
  </TitlesOfParts>
  <Company>EDITIS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Wlodarczyk.Sara</dc:creator>
  <cp:lastModifiedBy>Wlodarczyk.Sara</cp:lastModifiedBy>
  <cp:revision>1</cp:revision>
  <dcterms:created xsi:type="dcterms:W3CDTF">2018-07-24T13:57:40Z</dcterms:created>
  <dcterms:modified xsi:type="dcterms:W3CDTF">2018-07-24T14:01:28Z</dcterms:modified>
</cp:coreProperties>
</file>